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7" r:id="rId4"/>
    <p:sldId id="260" r:id="rId5"/>
    <p:sldId id="263" r:id="rId6"/>
    <p:sldId id="264" r:id="rId7"/>
    <p:sldId id="259" r:id="rId8"/>
    <p:sldId id="265" r:id="rId9"/>
    <p:sldId id="261" r:id="rId10"/>
    <p:sldId id="262" r:id="rId11"/>
    <p:sldId id="286" r:id="rId12"/>
    <p:sldId id="266" r:id="rId13"/>
    <p:sldId id="268" r:id="rId14"/>
    <p:sldId id="276" r:id="rId15"/>
    <p:sldId id="269" r:id="rId16"/>
    <p:sldId id="270" r:id="rId17"/>
    <p:sldId id="271" r:id="rId18"/>
    <p:sldId id="287" r:id="rId19"/>
    <p:sldId id="283" r:id="rId20"/>
    <p:sldId id="284" r:id="rId21"/>
    <p:sldId id="278" r:id="rId22"/>
    <p:sldId id="285" r:id="rId23"/>
    <p:sldId id="279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0"/>
    <p:restoredTop sz="93762"/>
  </p:normalViewPr>
  <p:slideViewPr>
    <p:cSldViewPr snapToGrid="0" snapToObjects="1">
      <p:cViewPr>
        <p:scale>
          <a:sx n="84" d="100"/>
          <a:sy n="84" d="100"/>
        </p:scale>
        <p:origin x="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1:5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2879 707 24575,'0'8'0,"0"-1"0,0 1 0,0 2 0,0-1 0,0 5 0,0-3 0,0 11 0,-4-6 0,3 12 0,-2-4 0,3 5 0,0 1 0,0 0 0,4 0 0,-2-1 0,2 1 0,-4-7 0,0 5 0,0-14 0,0 6 0,0-11 0,0 1 0,3-2 0,-2 3 0,2-3 0,1 3 0,-3-4 0,5 1 0,-5-1 0,6 0 0,-7 1 0,4-1 0,-1 1 0,-2-1 0,2 4 0,0-3 0,2 6 0,-1-2 0,2 3 0,-5 6 0,6-8 0,-3 8 0,0-9 0,3-1 0,-6 0 0,2 0 0,-3-3 0,0 3 0,0-4 0,0 1 0,0-1 0,0 1 0,0-1 0,0 0 0,0 4 0,0-3 0,0 6 0,0-5 0,0 1 0,0-2 0,0-1 0,0 1 0,3-1 0,-2 1 0,2-1 0,-3 1 0,0-1 0,4 0 0,-4 1 0,4-1 0,-4 1 0,0-1 0,3 1 0,-2-1 0,2 1 0,-3 2 0,3-1 0,-2 1 0,3-2 0,-4-1 0,3 1 0,-2-1 0,2 1 0,0-1 0,-2 0 0,2 4 0,1-3 0,-3 10 0,5-9 0,-5 5 0,2-7 0,1 1 0,-4-1 0,4 1 0,-4-1 0,0 1 0,0-1 0,3 0 0,-2 1 0,6 3 0,-7-3 0,4 3 0,-1-4 0,-2 4 0,5-3 0,-5 3 0,6-4 0,-6 1 0,5 3 0,-2-3 0,1 3 0,1-1 0,-2-1 0,0 5 0,3-3 0,-3 4 0,5 7 0,0 1 0,0 6 0,1 1 0,-1-7 0,1 5 0,-1-4 0,0-1 0,0 5 0,-4-12 0,3 13 0,-2-6 0,4 6 0,0 1 0,-1-10 0,0 7 0,-1-13 0,-3 4 0,-2-4 0,1-3 0,-3 4 0,5-3 0,-5 2 0,6-2 0,-3 2 0,0 1 0,3 0 0,-7-3 0,4-2 0,-4-2 0,0-1 0,0 1 0,0-1 0,0 1 0,0-1 0,0 1 0,0-1 0,0 0 0,0 1 0,-4-1 0,3 1 0,-5-1 0,2 1 0,-1-1 0,-1 1 0,1-1 0,1 0 0,-3 4 0,3-3 0,0 3 0,-3-3 0,7-1 0,-7 1 0,3-1 0,-1 0 0,-1 1 0,1 3 0,1-3 0,-2 6 0,1-3 0,-2 4 0,-1 0 0,1 0 0,2-3 0,-1-2 0,5 1 0,-6-3 0,3 7 0,0-7 0,-3 6 0,3-6 0,0 6 0,0-6 0,4 3 0,-3 0 0,2-3 0,-6 3 0,6 0 0,-5-3 0,5 6 0,-6-6 0,6 3 0,-5-3 0,5-1 0,-6 0 0,3 4 0,-4-3 0,1 3 0,3-3 0,-3-1 0,3 0 0,-4 1 0,0-1 0,1 1 0,-1-1 0,1 1 0,-1-1 0,1 1 0,2-1 0,-1 4 0,5-3 0,-6 3 0,3-4 0,-4 1 0,1-1 0,-1 1 0,1-1 0,-1 0 0,1 1 0,-1-1 0,4 11 0,-3-5 0,3 8 0,0-9 0,-3 2 0,6 4 0,-6-1 0,7 11 0,-7-12 0,3 6 0,-1-1 0,-1-4 0,1 1 0,-2-4 0,3-6 0,-3 7 0,6-7 0,-6 6 0,3-6 0,0 3 0,-3-4 0,6 1 0,-5-1 0,1 1 0,1-1 0,-2 0 0,5 1 0,-6-1 0,3 1 0,0-1 0,-3 1 0,3-1 0,-1 1 0,-1-1 0,5 0 0,-6 1 0,6-1 0,-5 1 0,1-1 0,-2 4 0,-1-3 0,1 3 0,-1-4 0,1 1 0,-1-1 0,0 1 0,1-1 0,-1 1 0,1-1 0,-1 1 0,4-1 0,-3 0 0,3 1 0,-4-1 0,1 1 0,-1-1 0,4 1 0,-3-1 0,3 0 0,0 1 0,-3-1 0,6 1 0,-5-1 0,2 1 0,-4-1 0,4 1 0,-3-1 0,3 0 0,-4 1 0,1-1 0,-1 1 0,1-1 0,-1 1 0,0-1 0,1 1 0,-4 2 0,3 2 0,-7 3 0,7 0 0,-3-4 0,2 10 0,2-8 0,-8 15 0,5-5 0,-6 1 0,3-3 0,1-6 0,-2 0 0,6 0 0,-3 0 0,3-1 0,1-2 0,-1 2 0,1-6 0,-1 3 0,0-3 0,1-1 0,-1 4 0,1-3 0,-1 3 0,1-4 0,-1 1 0,0-1 0,1 1 0,-1-1 0,1 0 0,-1 1 0,1-1 0,-1 1 0,1-4 0,-1 2 0,0-5 0,1 6 0,-1-3 0,1 3 0,-1 1 0,1-1 0,-1 1 0,-6 3 0,1-3 0,-5 3 0,3-4 0,3 0 0,1-2 0,4-2 0,-4 0 0,2-2 0,-5 6 0,6-7 0,-3 4 0,0-4 0,-1 3 0,1-2 0,-3 2 0,2 1 0,-3-4 0,0 4 0,0-1 0,0 1 0,3 0 0,1 3 0,4-6 0,-1 5 0,1-5 0,-1 6 0,0-6 0,1 5 0,-1-5 0,1 2 0,-1-3 0,1 4 0,-1-4 0,0 4 0,1-1 0,-1-2 0,-3 6 0,0-7 0,-1 4 0,-2-4 0,5 0 0,-5 0 0,3-4 0,-4 0 0,0 0 0,3 1 0,-2-1 0,5 3 0,-5-5 0,6 5 0,-13-3 0,11 4 0,-8 0 0,11-3 0,-1 2 0,1-2 0,-1 3 0,1 0 0,-1 0 0,0 0 0,1 0 0,-1 0 0,1 0 0,-1 0 0,1 0 0,-1 0 0,0 0 0,1 0 0,-1 0 0,1 0 0,-1 0 0,1 0 0,-1 0 0,1 0 0,-1 0 0,0 0 0,1 0 0,-1 0 0,1 0 0,-1-4 0,1 4 0,-1-4 0,-3 1 0,3 2 0,-6-6 0,5 6 0,-2-5 0,4 2 0,-1-1 0,1 2 0,-1 0 0,0 2 0,1-6 0,-1 6 0,1-6 0,-1 7 0,1-7 0,-1 3 0,1-4 0,-1 1 0,0 2 0,-2-1 0,1 1 0,-2-2 0,4 3 0,-1-3 0,1 6 0,-1-6 0,0 3 0,1-3 0,-1-1 0,-3 1 0,3-1 0,-6 0 0,5 1 0,-5-1 0,3 1 0,-1-1 0,1 1 0,3-1 0,-2 0 0,1 1 0,-2-1 0,4 1 0,-1-4 0,1 2 0,-1-5 0,0 6 0,1-3 0,-1 3 0,1 1 0,-1-1 0,1 1 0,-1-4 0,1-1 0,-2-9 0,1 4 0,-1-1 0,2 3 0,-1 4 0,1-1 0,-1-2 0,1 5 0,-1-1 0,0 2 0,1 0 0,-1 1 0,1-1 0,-1-3 0,1 0 0,-1-1 0,0-2 0,1 5 0,-1-5 0,1 6 0,-1-6 0,1 5 0,-1-5 0,0 2 0,1 1 0,-1-3 0,1 5 0,-1-2 0,1 4 0,-1-1 0,1 1 0,-1-1 0,0 0 0,1 1 0,-1-1 0,1-3 0,-1 3 0,1-6 0,-1 2 0,0 0 0,1 2 0,-1 2 0,1-3 0,-1-1 0,-3-3 0,2-6 0,-2 7 0,1-13 0,-1 14 0,1-9 0,-1 7 0,0 3 0,3 2 0,-3 2 0,4 0 0,-1 1 0,-3-4 0,3 3 0,-3-7 0,3 7 0,-2-3 0,1 4 0,-2-4 0,4 2 0,-1-5 0,1 6 0,-1-6 0,0 5 0,1-5 0,-1 2 0,1 1 0,-1-4 0,1 4 0,-2-11 0,1 5 0,-4-4 0,4 6 0,-3 0 0,3 0 0,-3 0 0,3 0 0,-3 3 0,4-2 0,-1 2 0,0 0 0,1-2 0,-1 3 0,-3-4 0,3 3 0,-3 1 0,4 0 0,-1 3 0,0-3 0,1 3 0,3-3 0,-3 3 0,3-3 0,-4 0 0,4 0 0,-3-4 0,3 3 0,-3-2 0,2 5 0,-1-5 0,5 2 0,-3-3 0,4-6 0,0-2 0,0-7 0,0 0 0,0 0 0,0 0 0,0-12 0,0 9 0,0-10 0,0 13 0,0 0 0,0 1 0,5-1 0,-4 0 0,3 0 0,-4 0 0,5 0 0,-4 0 0,7 7 0,-8 1 0,4 7 0,-1 0 0,-2 0 0,2 4 0,2-10 0,-4 8 0,6-6 0,-6-2 0,6 11 0,-6-10 0,5 11 0,-1-12 0,0 11 0,4-17 0,-5 17 0,1-11 0,2 13 0,-3-6 0,0 2 0,4-10 0,-4 6 0,6-13 0,-2 13 0,0-3 0,-4 5 0,3 6 0,-3-3 0,4 3 0,-4 1 0,2-1 0,-5 1 0,6-1 0,-3-3 0,3-1 0,1-3 0,-1 0 0,-3 0 0,4-6 0,-4 4 0,2-4 0,0 9 0,-5-2 0,2 2 0,-3 0 0,4 1 0,-3 1 0,5-2 0,-5 0 0,6 1 0,-7 0 0,4 3 0,-1-6 0,-2 5 0,7-11 0,-4 6 0,5-7 0,-5 6 0,2 0 0,-2 0 0,1 3 0,1 1 0,-5 0 0,6 3 0,-6-6 0,2 5 0,0-2 0,-2 0 0,2 3 0,1-3 0,-4 0 0,4 3 0,-1-6 0,-2 5 0,2-2 0,-3 4 0,3-4 0,-2 3 0,3-3 0,-1 3 0,-2 1 0,2-1 0,-3 1 0,3-1 0,-2 0 0,2 1 0,1-1 0,-3 1 0,2-1 0,0 4 0,-2-3 0,2 3 0,-3-4 0,4 1 0,-4-1 0,4 1 0,-4-1 0,3 1 0,-2-1 0,2 0 0,-3 1 0,0-1 0,0 1 0,4-1 0,-4 1 0,7-1 0,-6 1 0,2-1 0,-3 0 0,3 1 0,-2-1 0,3 1 0,-4-1 0,3 4 0,-2-3 0,2 3 0,-3-4 0,3 1 0,-2-1 0,2 1 0,1-1 0,-3 1 0,2-1 0,0 0 0,-2 1 0,2-1 0,-3 1 0,4-1 0,-4 1 0,4-1 0,-1 1 0,-2-1 0,2-3 0,-3-1 0,0 1 0,4-4 0,-4 4 0,4-4 0,-4 3 0,3-2 0,-2 6 0,2-3 0,-3 3 0,3 1 0,-2-1 0,3 0 0,-4 1 0,0-1 0,3 1 0,-2-1 0,2 1 0,-3-1 0,0 0 0,3 1 0,-2-1 0,2 1 0,-3-1 0,0 1 0,4-1 0,-3-3 0,5 3 0,-5-3 0,6 3 0,-7 1 0,7-1 0,-3 1 0,0-1 0,3 1 0,-3-1 0,0 0 0,-1 1 0,1-1 0,-3 1 0,5-1 0,-2 1 0,1-1 0,1 0 0,-2 1 0,4-1 0,-1 1 0,1-1 0,-1 1 0,0-1 0,1 0 0,-1 1 0,1-1 0,-1-3 0,1 3 0,-1-3 0,1 0 0,-1 3 0,0-6 0,1 5 0,-1-2 0,1 1 0,-1 1 0,1-2 0,-1 4 0,1-1 0,-1 1 0,0-1 0,1-3 0,-1 0 0,4-1 0,-3 1 0,3 3 0,-3 1 0,-1-1 0,0 1 0,1-1 0,-1 1 0,1-1 0,2 0 0,2 1 0,0-1 0,2 1 0,-6-1 0,3 1 0,-4-1 0,1 0 0,-1 1 0,0-1 0,1 1 0,-1-1 0,1 1 0,3-1 0,0 0 0,4 1 0,0-1 0,6 0 0,-4 0 0,11-2 0,-5 1 0,7-1 0,0 0 0,-1 0 0,1 0 0,0 0 0,12-2 0,4-1 0,11-1 0,1-1 0,0 7 0,-13-3 0,-3 10 0,-18-3 0,4 4 0,-15-4 0,8 4 0,-10 0 0,11 0 0,-6 7 0,12-2 0,-4 0 0,5 3 0,1-2 0,0 4 0,-7-1 0,5 0 0,-11-1 0,1 1 0,2-1 0,-6 0 0,7 0 0,1 1 0,1 0 0,7 5 0,-1 2 0,14 1 0,2 6 0,0-9 0,-2 9 0,-20-13 0,5 4 0,-12-6 0,6 0 0,-11 0 0,0-1 0,-3 1 0,-1-1 0,0 0 0,1 1 0,-1-1 0,1 1 0,-1-1 0,-3 1 0,3-1 0,-3 1 0,4 2 0,-1 2 0,0-1 0,-2 3 0,1-2 0,-2 0 0,0-2 0,0-2 0,-1-1 0,-2 1 0,6-1 0,-3 1 0,0-1 0,2 0 0,-1 1 0,2-1 0,0 1 0,-2 3 0,1-3 0,-5 3 0,6-4 0,-7 0 0,7 1 0,-3 3 0,0-3 0,0 3 0,-1-4 0,1 4 0,0-3 0,3 6 0,-3-2 0,3-1 0,-2 0 0,1 0 0,-5-3 0,6 3 0,-7 0 0,7-3 0,-6 3 0,5-1 0,-1-1 0,2 1 0,0-2 0,-2-1 0,1-3 0,-5 3 0,6-3 0,-3 4 0,3-1 0,1 0 0,-1 1 0,1-1 0,-1 1 0,0-1 0,1 1 0,-1-1 0,1 1 0,-1-1 0,1 0 0,-1 1 0,1-1 0,-1 1 0,0-4 0,1 2 0,-1-1 0,1 2 0,2 1 0,2-1 0,3 0 0,0-2 0,-4 1 0,0-5 0,-3 6 0,-1-7 0,0 4 0,1-4 0,-1 0 0,1 0 0,-1 0 0,1 0 0,-1 0 0,1 0 0,-1 0 0,0 3 0,1-2 0,-1 2 0,1-3 0,-1 0 0,1 0 0,-1 0 0,1 0 0,-1 0 0,0 0 0,1 0 0,-1-3 0,1 2 0,-1-6 0,1 6 0,-1-2 0,1 3 0,-1 0 0,0 0 0,-2-3 0,-6 2 0,1-3 0,-4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24575,'-3'-4'0,"-1"-6"0,-4 9 0,1-6 0,3 4 0,-3 2 0,3-6 0,-4 3 0,4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155 189 24575,'-23'-24'0,"-8"-14"0,-17-20 0,19 20 0,6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4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1250 24575,'7'-4'0,"11"-5"0,2-2 0,15-18 0,-3 11 0,16-16 0,-3 9 0,13-5 0,0 8 0,0-6 0,12-4-989,16-12 989,-37 17 0,3-1-734,11-1 1,1-1 733,1 1 0,0-1 0,0 0 0,0 1 0,-1 3 0,-1 1 0,-6-2 0,0-1 0,0 4 0,0 0 0,1-4 0,-2-2 0,-8 3 0,-2 0 0,25-13 0,-24 6 0,-17 18 0,0 2 914,12 2-914,3-1 1542,13-1-1542,0-1 0,0 1 0,-1-1 0,-11 3 0,-11 1 0,-10-1 0,-12 7 0,1-5 0,-7 9 0,1-6 0,2 6 0,9-7 0,4 3 0,19-7 0,3-1 0,13-8 0,0 5 0,-13-3 0,-13 8 0,-14 3 0,-11 0 0,-3 0 0,3 4 0,-6-2 0,5 5 0,-1-3 0,2 4 0,0 0 0,1 0 0,-1-3 0,1 2 0,-1-2 0,1 3 0,-1 0 0,1 0 0,2 0 0,2 0 0,3-4 0,0 0 0,-4-3 0,3-1 0,-5 1 0,1-1 0,-2 4 0,-4-3 0,-1 3 0,0 0 0,2 0 0,2 4 0,1 0 0,-1 0 0,-3-3 0,-1 2 0,-3-2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4:3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24575,'3'-4'0,"-2"-3"0,5 6 0,-1-6 0,2 6 0,0-2 0,1 0 0,-1 2 0,1-6 0,3 6 0,0-5 0,11 0 0,1 2 0,7-5 0,-7 4 0,5-4 0,-5 0 0,7-1 0,12-2 0,3-1 0,13-1 0,12-2 0,-22 3 0,3-1-732,6 3 1,4 1 731,15-5 0,3 0-895,-6 4 1,0 1 894,10 0 0,2-1 0,1-5 0,0 1-1143,7 2 1,1 1 1142,-27 2 0,0-2 0,0 2 0,-1 2 0,1 1 0,0 0 0,0-1 0,0 1 0,-1-1 0,1 1 0,-1-1 0,2 1 0,2 2 0,1 1 0,1 1-851,3-1 1,2 1-1,0 0 851,4-1 0,1 1 0,0-1 0,-4 1 0,-1-1 0,0-1 0,-1-2 0,0-2 0,-2 2 0,21 0 0,-3 1 0,8 1 0,-2 1-179,-17-1 0,0 0 179,4 4 0,-2 0 246,-17-4 0,-2 1-246,-1 4 0,1 0 0,-1 1 0,0-2 408,8-3 0,1-1-408,1-1 0,0 0 0,5 1 0,0-2 0,-12-2 0,-2 1 1226,-6 6 1,-2 2-1227,30-9 1722,-16 9-1722,-25 0 1059,-9 0-1059,-18 0 1531,-7 3-1531,0 1 374,0 1-374,4 1 0,7-1 0,1 4 0,7 1 0,-1 0 0,1-4 0,-10-2 0,1-1 0,-13 1 0,6 4 0,-2-4 0,9 4 0,2-3 0,7 5 0,0 0 0,-1 0 0,1 0 0,-7-5 0,-4 3 0,-9-7 0,-2 2 0,-7-3 0,-2 4 0,-7 0 0,4 3 0,-3-3 0,3 3 0,-7-6 0,-7 2 0,1 0 0,-5-2 0,7 3 0,0-1 0,4-2 0,0 2 0,3 0 0,1-2 0,-1 2 0,1-3 0,-1 0 0,0 0 0,1 0 0,-1 0 0,7-3 0,12 2 0,-4-2 0,6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5:12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1999 881 24575,'-8'8'0,"1"-1"0,-1-3 0,1 3 0,-1-3 0,1 4 0,-1-1 0,-3-3 0,3 3 0,-6-3 0,2 3 0,-3 1 0,3-1 0,-15 7 0,-46 16 0,23-10 0,-31 9 0,51-19 0,0 0 0,0 0 0,0 0 0,7-5 0,1 3 0,11-4 0,0 4 0,3-1 0,1-3 0,-1 3 0,0-3 0,1 3 0,-4-2 0,3 1 0,-7-2 0,7 4 0,-3-4 0,0 2 0,3-1 0,-3 2 0,3-3 0,1 3 0,-4-6 0,-1 2 0,-3 0 0,0-2 0,0 2 0,0 1 0,0-4 0,4 7 0,-4-6 0,7 6 0,-3-7 0,4 7 0,-1-3 0,0 0 0,1 0 0,-1-1 0,4 1 0,-3 3 0,3 1 0,-3-1 0,-1 1 0,0-1 0,-2 1 0,-2-1 0,-10 2 0,-1 4 0,0-3 0,-6 4 0,6-5 0,0-1 0,1 1 0,7-2 0,0 1 0,-13 4 0,10-4 0,-11 4 0,14-4 0,4-1 0,0 0 0,3 1 0,-3-4 0,3 3 0,-3-3 0,0 3 0,3 1 0,-3-1 0,3-3 0,1 3 0,-1-3 0,1 3 0,-1 1 0,1-1 0,-1-3 0,0 3 0,1-6 0,-1 6 0,1-3 0,-1 3 0,1 1 0,-4-1 0,2 0 0,-5 1 0,6-1 0,-3 1 0,0-1 0,3 1 0,-3-1 0,3 1 0,1-4 0,-1 2 0,1-2 0,-1 4 0,0-1 0,1 1 0,-1-1 0,1 1 0,-1-4 0,1 2 0,-1-2 0,0 4 0,1-1 0,-1 1 0,1-1 0,-1 4 0,1-3 0,-1 3 0,-3-4 0,3 1 0,-3-1 0,3 1 0,1-1 0,-1 1 0,1-4 0,-1 2 0,0-5 0,1 6 0,-1-3 0,1 0 0,-1 3 0,1-6 0,-1 5 0,1-5 0,-1 6 0,0-3 0,1 3 0,-1 1 0,1-1 0,-1 1 0,1-1 0,2 0 0,-1 1 0,1-1 0,-2 1 0,-1-1 0,1 1 0,-1-1 0,1 0 0,-1 1 0,0-1 0,1 1 0,-1-1 0,1 1 0,-1 2 0,1-1 0,-1 1 0,4-2 0,-3 3 0,6-3 0,-5 3 0,5-4 0,-6 1 0,6-1 0,-6 0 0,7 1 0,-4-1 0,1 1 0,2-1 0,-2 1 0,3-1 0,0 1 0,0-1 0,-4 0 0,3 1 0,-2-1 0,3 1 0,0-1 0,0 1 0,-3-1 0,2 0 0,-2 1 0,3-1 0,-4 1 0,3-1 0,-2 1 0,0-1 0,2 1 0,-3-1 0,4 0 0,0 1 0,-3-1 0,2 1 0,-2-1 0,3 1 0,0-1 0,0 1 0,0-1 0,0 0 0,0 1 0,3-1 0,-2 1 0,2-1 0,-3 1 0,0 2 0,4-1 0,-4 5 0,7-6 0,-6 3 0,6-4 0,-3 1 0,3 2 0,-3-1 0,3 1 0,-3-2 0,0-1 0,3 1 0,-3 2 0,3 2 0,1 0 0,-1-2 0,1 1 0,-1-3 0,0 3 0,1-3 0,-1-1 0,1 0 0,-1 1 0,1-1 0,-1 1 0,1-1 0,-1 1 0,0-1 0,1 1 0,-1-1 0,1 0 0,-1 1 0,1-4 0,-1 3 0,1-7 0,-1 7 0,0-3 0,1 0 0,-1 3 0,1-6 0,-1 5 0,1-1 0,2 2 0,9 1 0,-6 0 0,7-3 0,-8 2 0,3-3 0,-3 4 0,2-1 0,-6 1 0,6-1 0,-3 0 0,4 1 0,0-1 0,0 4 0,0-3 0,0 3 0,0-4 0,6 6 0,-4-4 0,1 4 0,-4-5 0,-2 2 0,3 2 0,-1 3 0,1-4 0,13 16 0,-3-10 0,10 9 0,-12-9 0,-1-8 0,-7 2 0,0-4 0,0 1 0,0-1 0,-1 0 0,1 1 0,0-1 0,7 2 0,-9-1 0,4 0 0,-9 0 0,-1-1 0,1-3 0,2 3 0,-1-3 0,1 3 0,-2 1 0,3-1 0,-3 1 0,12 0 0,-6 0 0,14 2 0,-12-3 0,12 3 0,-11-2 0,11 1 0,-5 0 0,0 0 0,6 1 0,-6-2 0,6 2 0,1 0 0,-10-1 0,7 1 0,-13-3 0,14 3 0,-12-2 0,12 1 0,-5 0 0,7 1 0,0 0 0,0 0 0,0 0 0,-1 0 0,1 0 0,0-5 0,0 0 0,-1-5 0,1 0 0,0-5 0,0 0 0,-1-5 0,1 0 0,0-5 0,0 4 0,12-5 0,-9 5 0,22-3 0,-10 1 0,13-1 0,-1-7 0,-11 7 0,8-7 0,-8 9 0,-1-5 0,-3 4 0,-12-6 0,-7 6 0,-1-5 0,-7 3 0,-4 4 0,3 0 0,-2 0 0,3-1 0,-4-3 0,6-6 0,-9 4 0,21-17 0,-14 15 0,9-8 0,3-1 0,-10 3 0,11-4 0,-11 11 0,-5 3 0,-1 7 0,-4-6 0,0 5 0,1-5 0,-1 3 0,4-4 0,1 0 0,3 3 0,-1-2 0,-2 5 0,-1-2 0,-4 4 0,1-1 0,-1 1 0,4-4 0,0-1 0,4 0 0,-3-2 0,-1 3 0,-1-4 0,-1 0 0,2-7 0,-3 5 0,1-4 0,-2 6 0,2-7 0,0-1 0,-4-7 0,4 0 0,-5 7 0,1-6 0,-1 13 0,0-12 0,-3 14 0,4-13 0,-5 13 0,3-7 0,1 6 0,0 3 0,3 1 0,-2-6 0,0 7 0,2-11 0,-3 9 0,4 1 0,-1 0 0,2-7 0,-1 8 0,-3-11 0,1 10 0,-5-11 0,6 5 0,-6-11 0,5 11 0,-5-11 0,7 5 0,-7-7 0,8 0 0,-8 0 0,3 0 0,0 7 0,-4-5 0,4 5 0,-4-7 0,0 0 0,0 7 0,0-6 0,4 6 0,-3-7 0,4 0 0,-5 0 0,0 0 0,0 1 0,0 5 0,0-4 0,3 11 0,-2-11 0,2 12 0,1-13 0,-2 6 0,2-7 0,-4 0 0,-4 0 0,2 0 0,-9-12 0,5 9 0,-8-22 0,4 22 0,-7-9 0,6 12 0,-8 0 0,0-12 0,2 9 0,-10-22 0,11 22 0,-8-9 0,0-1 0,-8 4 0,6-5 0,0 8 0,7 7 0,5 5 0,-5-4 0,-9-1 0,7 4 0,-19-15 0,20 15 0,-21-17 0,8 4 0,0 1 0,-8-5 0,14 15 0,-9-4 0,6 16 0,7-2 0,-6 7 0,13-2 0,-12 3 0,11 1 0,-11-2 0,14 2 0,-3 3 0,6-2 0,3 6 0,-7-5 0,7 5 0,-6-3 0,5 1 0,-2 2 0,1-2 0,1 3 0,-2 0 0,4 0 0,-1 0 0,1 0 0,-4 3 0,2 1 0,-5 4 0,-4 0 0,-5 1 0,-7 5 0,0-3 0,0 8 0,0-3 0,7-2 0,1 2 0,10-4 0,-2-1 0,3 3 0,-4-2 0,3 0 0,1-2 0,3-2 0,1-1 0,-1 1 0,1-1 0,-1 0 0,1 1 0,-1 3 0,0 0 0,0 11 0,0-9 0,-1 8 0,-4-3 0,-12 11 0,5-4 0,-6 9 0,-1-5 0,9 2 0,-8 5 0,13-13 0,3 5 0,2-11 0,-2 11 0,6-11 0,-4 4 0,7 1 0,-2-9 0,3 8 0,0-13 0,0 6 0,0-6 0,0 6 0,0-6 0,0 3 0,0 0 0,0 1 0,0-1 0,0 10 0,0-1 0,0 9 0,0 1 0,0 0 0,0 0 0,0-1 0,0 1 0,0 0 0,0-7 0,0-5 0,-3-7 0,2-3 0,-6-4 0,6 2 0,-2-2 0,3 4 0,0-1 0,0 1 0,0-1 0,3-3 0,-2-14 0,2-19 0,-3 10 0,0-7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41:2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24575,'-9'0'0,"1"0"0,-8-15 0,9 11 0,-4-11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41:34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122 24575,'-8'0'0,"-1"0"0,1 0 0,-1 0 0,1 0 0,-1 0 0,1 0 0,-1 4 0,1 0 0,-1 1 0,1 3 0,-5-4 0,4 5 0,-7-1 0,3 0 0,-4 1 0,0-1 0,-7 7 0,-3-4 0,1 4 0,2-6 0,7 0 0,0-1 0,4 1 0,1-1 0,3 0 0,1 1 0,-1-1 0,1 0 0,-1 1 0,0-1 0,1 1 0,3-1 0,-2 0 0,2 1 0,-4-1 0,5 1 0,-4-1 0,7 0 0,-3 1 0,1 3 0,2-3 0,-3 3 0,0 0 0,3-2 0,-3 2 0,0 0 0,4-3 0,-4 3 0,0-3 0,3-1 0,-3 0 0,0 1 0,3-1 0,-2 1 0,-1-1 0,3 0 0,-7 1 0,7-1 0,-6 1 0,2-1 0,-3 0 0,3 1 0,-3-1 0,4 0 0,-5 1 0,0 3 0,1-3 0,3 3 0,-2-3 0,2-1 0,-4 1 0,1-1 0,3 0 0,-2 1 0,2-1 0,-4 0 0,1 1 0,-1-1 0,1 4 0,-1-2 0,1 6 0,-1-7 0,4 3 0,-2-4 0,2 1 0,-3-1 0,3 0 0,-3 5 0,7-4 0,-6 7 0,2-3 0,-5 11 0,1-5 0,-2 12 0,3-12 0,-2 5 0,5-7 0,-3-4 0,8-1 0,-8 0 0,3-2 0,0 5 0,-2-5 0,2 6 0,0-3 0,-2 0 0,6 2 0,-8 6 0,8-2 0,-4 1 0,0 3 0,4-8 0,-5 9 0,3-7 0,2 0 0,-8 7 0,8-5 0,-9 13 0,8-6 0,-6 0 0,7-2 0,-3 0 0,4-9 0,0 16 0,-4-16 0,3 5 0,-7-4 0,8-7 0,-8 7 0,7-3 0,-7 4 0,4 0 0,-5 0 0,4-4 0,2 2 0,-1-5 0,3 6 0,-7-7 0,4 3 0,-1 0 0,-3 1 0,4 4 0,-5 0 0,-1 7 0,5-5 0,-4 5 0,8 0 0,-2-5 0,3 12 0,0-16 0,0 16 0,-4-16 0,3 5 0,-3-4 0,4-3 0,0 4 0,0 0 0,-4 0 0,3-1 0,-2 1 0,3 0 0,0 0 0,-5 7 0,3-6 0,-3 14 0,5-13 0,0 5 0,0-7 0,0 0 0,0 7 0,0-6 0,0 14 0,0-13 0,4 5 0,-3-7 0,6-1 0,-6 1 0,3 0 0,-4 7 0,5 2 0,-4 8 0,4-1 0,-5-6 0,0-3 0,0 0 0,0-5 0,0 5 0,0-7 0,0 7 0,0-9 0,0 15 0,0-15 0,0 10 0,0-9 0,0 1 0,0 0 0,4-4 0,-3-1 0,3 0 0,-4-3 0,0 4 0,3-5 0,-2 4 0,7-3 0,-7 7 0,6-6 0,-6 2 0,7-4 0,-8 0 0,8 1 0,-7-1 0,6 1 0,-6-1 0,7 0 0,-4 1 0,1-1 0,2 4 0,-2-2 0,3 2 0,1-4 0,-1 0 0,1 1 0,-1-1 0,0 1 0,1-1 0,-1 0 0,1 1 0,-1 3 0,0-3 0,1 7 0,-1-7 0,0 3 0,1-3 0,-1-1 0,1 1 0,-1-1 0,0 0 0,1 1 0,-1-1 0,1 0 0,-1 1 0,0-1 0,1 1 0,-1-1 0,0 0 0,1 1 0,-1-1 0,1 1 0,-1-1 0,0 0 0,1 1 0,-1-1 0,1 4 0,-1-2 0,0 5 0,2 6 0,2-2 0,0 12 0,7-5 0,-8 0 0,4-5 0,-7-9 0,0-4 0,1 1 0,-1-1 0,0 1 0,1-1 0,-1 0 0,1 1 0,-1-1 0,0 0 0,1 1 0,-1 3 0,1-3 0,-1 7 0,0-3 0,1 4 0,-1 0 0,0-1 0,2 9 0,-1-7 0,2 14 0,-3-13 0,3 12 0,-2-12 0,1 5 0,-2-7 0,0 0 0,1-4 0,-1-1 0,0-4 0,1 1 0,-1-1 0,1 0 0,-1 1 0,0 3 0,1-3 0,-1 3 0,1-3 0,-1 3 0,0-3 0,1 3 0,-1 0 0,1 1 0,0 12 0,0-7 0,0 6 0,0-7 0,-1 0 0,4-4 0,-2-1 0,5 0 0,-5-2 0,2 2 0,-4-4 0,1 0 0,-1 1 0,4-1 0,-3-3 0,4-1 0,-5-1 0,0-2 0,1 7 0,-1-7 0,4 2 0,-2-3 0,2 0 0,0 0 0,-3 0 0,3 0 0,-3 0 0,-1-3 0,0 2 0,1-3 0,-1 0 0,4 3 0,-2-3 0,2 4 0,-4-3 0,0 2 0,5-7 0,-4 3 0,7 1 0,-3 0 0,0 0 0,10 3 0,-8-7 0,17 7 0,-14-2 0,14-2 0,-13 0 0,1-1 0,-8-2 0,-3 3 0,-1-3 0,0-1 0,1 1 0,-1-1 0,1 1 0,3-1 0,-3 4 0,14-3 0,0 1 0,24 1 0,4-6 0,14 3 0,-14 0 0,-3-4 0,-14 12 0,13-11 0,-10 10 0,11-10 0,-15 5 0,1-4 0,-8 1 0,-2 0 0,-11 2 0,-1-1 0,-3 1 0,-1-1 0,0 1 0,1-1 0,-4 0 0,2-3 0,-2 3 0,3-3 0,0-1 0,1 0 0,-1-4 0,1 0 0,-1 0 0,0 0 0,1 1 0,0-9 0,0 6 0,2-12 0,-2 12 0,0-6 0,1 1 0,-1 5 0,6-12 0,2 4 0,17-13 0,7-15 0,-3 9 0,-5-7 0,-17 20 0,-4-1 0,-3 8 0,-3 1 0,2 12 0,-4 1 0,5 3 0,-1 1 0,1-1 0,-1 1 0,0-1 0,-3 1 0,2-1 0,-2 1 0,4-1 0,-1 1 0,0-1 0,1 1 0,-1-1 0,0 1 0,1-1 0,-1 1 0,4-1 0,1-3 0,4 2 0,7-8 0,-9 8 0,5-9 0,-8 6 0,3-11 0,-1 5 0,2-13 0,-7 13 0,2-12 0,-2 4 0,19-49 0,-12 31 0,14-46 0,-23 54 0,0-24 0,-7 9 0,-5 1 0,-1 3 0,-5 22 0,0-6 0,6 17 0,-3-4 0,7 10 0,-3 1 0,4-1 0,0 0 0,-4 1 0,3-1 0,-3 1 0,4-1 0,-3 1 0,-2-4 0,-4-2 0,1-2 0,-1-1 0,1 0 0,-1 0 0,1 0 0,-2-7 0,5-3 0,-5-6 0,3-1 0,-4 0 0,-2-13 0,-2-5 0,-1-13 0,0 0 0,-8 0 0,6-1 0,-13 1 0,13 0 0,-3 14 0,7 3 0,3 14 0,-1 0 0,1 1 0,0-1 0,-1 0 0,6 1 0,-4-1 0,9 0 0,-11-13 0,5 9 0,-2-23 0,-1 24 0,9-11 0,-9 14 0,5 8 0,-1-6 0,-3 6 0,3-8 0,-6 1 0,1-1 0,0 0 0,-1 0 0,1 1 0,0-1 0,-1 0 0,1 1 0,0-1 0,-1 0 0,1 1 0,1 7 0,0 1 0,0 1 0,2 5 0,-2-5 0,1 7 0,1 0 0,-1 0 0,1 4 0,-1-3 0,1 6 0,-1-2 0,1 4 0,-1-1 0,1 0 0,-1 1 0,1-1 0,-1 1 0,4-1 0,-2 1 0,2-1 0,-3 1 0,-1-1 0,0 1 0,-3-1 0,-1 1 0,0-1 0,1 1 0,3-1 0,1 1 0,-1-1 0,0 4 0,1-2 0,-1 2 0,1 0 0,-1 2 0,1 3 0,-1-4 0,1 3 0,-1-3 0,1 0 0,-1-1 0,-10-4 0,-4-1 0,-3 0 0,-6-1 0,6 5 0,-8-4 0,8 9 0,-6-9 0,13 9 0,-1-4 0,4 1 0,6 3 0,-2-3 0,3 4 0,1 0 0,-1 0 0,1 0 0,-1 0 0,1 0 0,-1 0 0,1 4 0,-1-3 0,1 6 0,-1-2 0,1 3 0,-1 1 0,1-1 0,-1 1 0,-3-1 0,2 0 0,-6 1 0,7-1 0,-3 1 0,-1-1 0,4 0 0,-3 1 0,3-5 0,1 4 0,-1-7 0,1 6 0,-1-6 0,1 7 0,-1-8 0,1 8 0,-1-7 0,1 6 0,-1-2 0,0 3 0,1 1 0,-1-1 0,1 1 0,-1-1 0,1 0 0,-1 1 0,-3-1 0,3 0 0,-7 1 0,2-1 0,1 1 0,-10 0 0,8 0 0,-17 2 0,13-3 0,-13 3 0,6 4 0,0-4 0,5 8 0,5-10 0,7 3 0,-3-3 0,3-1 0,1 0 0,-1 1 0,1-1 0,-1 1 0,0-1 0,1 0 0,-1 1 0,5-1 0,0 0 0,4-3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1:5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2879 707 24575,'0'8'0,"0"-1"0,0 1 0,0 2 0,0-1 0,0 5 0,0-3 0,0 11 0,-4-6 0,3 12 0,-2-4 0,3 5 0,0 1 0,0 0 0,4 0 0,-2-1 0,2 1 0,-4-7 0,0 5 0,0-14 0,0 6 0,0-11 0,0 1 0,3-2 0,-2 3 0,2-3 0,1 3 0,-3-4 0,5 1 0,-5-1 0,6 0 0,-7 1 0,4-1 0,-1 1 0,-2-1 0,2 4 0,0-3 0,2 6 0,-1-2 0,2 3 0,-5 6 0,6-8 0,-3 8 0,0-9 0,3-1 0,-6 0 0,2 0 0,-3-3 0,0 3 0,0-4 0,0 1 0,0-1 0,0 1 0,0-1 0,0 0 0,0 4 0,0-3 0,0 6 0,0-5 0,0 1 0,0-2 0,0-1 0,0 1 0,3-1 0,-2 1 0,2-1 0,-3 1 0,0-1 0,4 0 0,-4 1 0,4-1 0,-4 1 0,0-1 0,3 1 0,-2-1 0,2 1 0,-3 2 0,3-1 0,-2 1 0,3-2 0,-4-1 0,3 1 0,-2-1 0,2 1 0,0-1 0,-2 0 0,2 4 0,1-3 0,-3 10 0,5-9 0,-5 5 0,2-7 0,1 1 0,-4-1 0,4 1 0,-4-1 0,0 1 0,0-1 0,3 0 0,-2 1 0,6 3 0,-7-3 0,4 3 0,-1-4 0,-2 4 0,5-3 0,-5 3 0,6-4 0,-6 1 0,5 3 0,-2-3 0,1 3 0,1-1 0,-2-1 0,0 5 0,3-3 0,-3 4 0,5 7 0,0 1 0,0 6 0,1 1 0,-1-7 0,1 5 0,-1-4 0,0-1 0,0 5 0,-4-12 0,3 13 0,-2-6 0,4 6 0,0 1 0,-1-10 0,0 7 0,-1-13 0,-3 4 0,-2-4 0,1-3 0,-3 4 0,5-3 0,-5 2 0,6-2 0,-3 2 0,0 1 0,3 0 0,-7-3 0,4-2 0,-4-2 0,0-1 0,0 1 0,0-1 0,0 1 0,0-1 0,0 1 0,0-1 0,0 0 0,0 1 0,-4-1 0,3 1 0,-5-1 0,2 1 0,-1-1 0,-1 1 0,1-1 0,1 0 0,-3 4 0,3-3 0,0 3 0,-3-3 0,7-1 0,-7 1 0,3-1 0,-1 0 0,-1 1 0,1 3 0,1-3 0,-2 6 0,1-3 0,-2 4 0,-1 0 0,1 0 0,2-3 0,-1-2 0,5 1 0,-6-3 0,3 7 0,0-7 0,-3 6 0,3-6 0,0 6 0,0-6 0,4 3 0,-3 0 0,2-3 0,-6 3 0,6 0 0,-5-3 0,5 6 0,-6-6 0,6 3 0,-5-3 0,5-1 0,-6 0 0,3 4 0,-4-3 0,1 3 0,3-3 0,-3-1 0,3 0 0,-4 1 0,0-1 0,1 1 0,-1-1 0,1 1 0,-1-1 0,1 1 0,2-1 0,-1 4 0,5-3 0,-6 3 0,3-4 0,-4 1 0,1-1 0,-1 1 0,1-1 0,-1 0 0,1 1 0,-1-1 0,4 11 0,-3-5 0,3 8 0,0-9 0,-3 2 0,6 4 0,-6-1 0,7 11 0,-7-12 0,3 6 0,-1-1 0,-1-4 0,1 1 0,-2-4 0,3-6 0,-3 7 0,6-7 0,-6 6 0,3-6 0,0 3 0,-3-4 0,6 1 0,-5-1 0,1 1 0,1-1 0,-2 0 0,5 1 0,-6-1 0,3 1 0,0-1 0,-3 1 0,3-1 0,-1 1 0,-1-1 0,5 0 0,-6 1 0,6-1 0,-5 1 0,1-1 0,-2 4 0,-1-3 0,1 3 0,-1-4 0,1 1 0,-1-1 0,0 1 0,1-1 0,-1 1 0,1-1 0,-1 1 0,4-1 0,-3 0 0,3 1 0,-4-1 0,1 1 0,-1-1 0,4 1 0,-3-1 0,3 0 0,0 1 0,-3-1 0,6 1 0,-5-1 0,2 1 0,-4-1 0,4 1 0,-3-1 0,3 0 0,-4 1 0,1-1 0,-1 1 0,1-1 0,-1 1 0,0-1 0,1 1 0,-4 2 0,3 2 0,-7 3 0,7 0 0,-3-4 0,2 10 0,2-8 0,-8 15 0,5-5 0,-6 1 0,3-3 0,1-6 0,-2 0 0,6 0 0,-3 0 0,3-1 0,1-2 0,-1 2 0,1-6 0,-1 3 0,0-3 0,1-1 0,-1 4 0,1-3 0,-1 3 0,1-4 0,-1 1 0,0-1 0,1 1 0,-1-1 0,1 0 0,-1 1 0,1-1 0,-1 1 0,1-4 0,-1 2 0,0-5 0,1 6 0,-1-3 0,1 3 0,-1 1 0,1-1 0,-1 1 0,-6 3 0,1-3 0,-5 3 0,3-4 0,3 0 0,1-2 0,4-2 0,-4 0 0,2-2 0,-5 6 0,6-7 0,-3 4 0,0-4 0,-1 3 0,1-2 0,-3 2 0,2 1 0,-3-4 0,0 4 0,0-1 0,0 1 0,3 0 0,1 3 0,4-6 0,-1 5 0,1-5 0,-1 6 0,0-6 0,1 5 0,-1-5 0,1 2 0,-1-3 0,1 4 0,-1-4 0,0 4 0,1-1 0,-1-2 0,-3 6 0,0-7 0,-1 4 0,-2-4 0,5 0 0,-5 0 0,3-4 0,-4 0 0,0 0 0,3 1 0,-2-1 0,5 3 0,-5-5 0,6 5 0,-13-3 0,11 4 0,-8 0 0,11-3 0,-1 2 0,1-2 0,-1 3 0,1 0 0,-1 0 0,0 0 0,1 0 0,-1 0 0,1 0 0,-1 0 0,1 0 0,-1 0 0,0 0 0,1 0 0,-1 0 0,1 0 0,-1 0 0,1 0 0,-1 0 0,1 0 0,-1 0 0,0 0 0,1 0 0,-1 0 0,1 0 0,-1-4 0,1 4 0,-1-4 0,-3 1 0,3 2 0,-6-6 0,5 6 0,-2-5 0,4 2 0,-1-1 0,1 2 0,-1 0 0,0 2 0,1-6 0,-1 6 0,1-6 0,-1 7 0,1-7 0,-1 3 0,1-4 0,-1 1 0,0 2 0,-2-1 0,1 1 0,-2-2 0,4 3 0,-1-3 0,1 6 0,-1-6 0,0 3 0,1-3 0,-1-1 0,-3 1 0,3-1 0,-6 0 0,5 1 0,-5-1 0,3 1 0,-1-1 0,1 1 0,3-1 0,-2 0 0,1 1 0,-2-1 0,4 1 0,-1-4 0,1 2 0,-1-5 0,0 6 0,1-3 0,-1 3 0,1 1 0,-1-1 0,1 1 0,-1-4 0,1-1 0,-2-9 0,1 4 0,-1-1 0,2 3 0,-1 4 0,1-1 0,-1-2 0,1 5 0,-1-1 0,0 2 0,1 0 0,-1 1 0,1-1 0,-1-3 0,1 0 0,-1-1 0,0-2 0,1 5 0,-1-5 0,1 6 0,-1-6 0,1 5 0,-1-5 0,0 2 0,1 1 0,-1-3 0,1 5 0,-1-2 0,1 4 0,-1-1 0,1 1 0,-1-1 0,0 0 0,1 1 0,-1-1 0,1-3 0,-1 3 0,1-6 0,-1 2 0,0 0 0,1 2 0,-1 2 0,1-3 0,-1-1 0,-3-3 0,2-6 0,-2 7 0,1-13 0,-1 14 0,1-9 0,-1 7 0,0 3 0,3 2 0,-3 2 0,4 0 0,-1 1 0,-3-4 0,3 3 0,-3-7 0,3 7 0,-2-3 0,1 4 0,-2-4 0,4 2 0,-1-5 0,1 6 0,-1-6 0,0 5 0,1-5 0,-1 2 0,1 1 0,-1-4 0,1 4 0,-2-11 0,1 5 0,-4-4 0,4 6 0,-3 0 0,3 0 0,-3 0 0,3 0 0,-3 3 0,4-2 0,-1 2 0,0 0 0,1-2 0,-1 3 0,-3-4 0,3 3 0,-3 1 0,4 0 0,-1 3 0,0-3 0,1 3 0,3-3 0,-3 3 0,3-3 0,-4 0 0,4 0 0,-3-4 0,3 3 0,-3-2 0,2 5 0,-1-5 0,5 2 0,-3-3 0,4-6 0,0-2 0,0-7 0,0 0 0,0 0 0,0 0 0,0-12 0,0 9 0,0-10 0,0 13 0,0 0 0,0 1 0,5-1 0,-4 0 0,3 0 0,-4 0 0,5 0 0,-4 0 0,7 7 0,-8 1 0,4 7 0,-1 0 0,-2 0 0,2 4 0,2-10 0,-4 8 0,6-6 0,-6-2 0,6 11 0,-6-10 0,5 11 0,-1-12 0,0 11 0,4-17 0,-5 17 0,1-11 0,2 13 0,-3-6 0,0 2 0,4-10 0,-4 6 0,6-13 0,-2 13 0,0-3 0,-4 5 0,3 6 0,-3-3 0,4 3 0,-4 1 0,2-1 0,-5 1 0,6-1 0,-3-3 0,3-1 0,1-3 0,-1 0 0,-3 0 0,4-6 0,-4 4 0,2-4 0,0 9 0,-5-2 0,2 2 0,-3 0 0,4 1 0,-3 1 0,5-2 0,-5 0 0,6 1 0,-7 0 0,4 3 0,-1-6 0,-2 5 0,7-11 0,-4 6 0,5-7 0,-5 6 0,2 0 0,-2 0 0,1 3 0,1 1 0,-5 0 0,6 3 0,-6-6 0,2 5 0,0-2 0,-2 0 0,2 3 0,1-3 0,-4 0 0,4 3 0,-1-6 0,-2 5 0,2-2 0,-3 4 0,3-4 0,-2 3 0,3-3 0,-1 3 0,-2 1 0,2-1 0,-3 1 0,3-1 0,-2 0 0,2 1 0,1-1 0,-3 1 0,2-1 0,0 4 0,-2-3 0,2 3 0,-3-4 0,4 1 0,-4-1 0,4 1 0,-4-1 0,3 1 0,-2-1 0,2 0 0,-3 1 0,0-1 0,0 1 0,4-1 0,-4 1 0,7-1 0,-6 1 0,2-1 0,-3 0 0,3 1 0,-2-1 0,3 1 0,-4-1 0,3 4 0,-2-3 0,2 3 0,-3-4 0,3 1 0,-2-1 0,2 1 0,1-1 0,-3 1 0,2-1 0,0 0 0,-2 1 0,2-1 0,-3 1 0,4-1 0,-4 1 0,4-1 0,-1 1 0,-2-1 0,2-3 0,-3-1 0,0 1 0,4-4 0,-4 4 0,4-4 0,-4 3 0,3-2 0,-2 6 0,2-3 0,-3 3 0,3 1 0,-2-1 0,3 0 0,-4 1 0,0-1 0,3 1 0,-2-1 0,2 1 0,-3-1 0,0 0 0,3 1 0,-2-1 0,2 1 0,-3-1 0,0 1 0,4-1 0,-3-3 0,5 3 0,-5-3 0,6 3 0,-7 1 0,7-1 0,-3 1 0,0-1 0,3 1 0,-3-1 0,0 0 0,-1 1 0,1-1 0,-3 1 0,5-1 0,-2 1 0,1-1 0,1 0 0,-2 1 0,4-1 0,-1 1 0,1-1 0,-1 1 0,0-1 0,1 0 0,-1 1 0,1-1 0,-1-3 0,1 3 0,-1-3 0,1 0 0,-1 3 0,0-6 0,1 5 0,-1-2 0,1 1 0,-1 1 0,1-2 0,-1 4 0,1-1 0,-1 1 0,0-1 0,1-3 0,-1 0 0,4-1 0,-3 1 0,3 3 0,-3 1 0,-1-1 0,0 1 0,1-1 0,-1 1 0,1-1 0,2 0 0,2 1 0,0-1 0,2 1 0,-6-1 0,3 1 0,-4-1 0,1 0 0,-1 1 0,0-1 0,1 1 0,-1-1 0,1 1 0,3-1 0,0 0 0,4 1 0,0-1 0,6 0 0,-4 0 0,11-2 0,-5 1 0,7-1 0,0 0 0,-1 0 0,1 0 0,0 0 0,12-2 0,4-1 0,11-1 0,1-1 0,0 7 0,-13-3 0,-3 10 0,-18-3 0,4 4 0,-15-4 0,8 4 0,-10 0 0,11 0 0,-6 7 0,12-2 0,-4 0 0,5 3 0,1-2 0,0 4 0,-7-1 0,5 0 0,-11-1 0,1 1 0,2-1 0,-6 0 0,7 0 0,1 1 0,1 0 0,7 5 0,-1 2 0,14 1 0,2 6 0,0-9 0,-2 9 0,-20-13 0,5 4 0,-12-6 0,6 0 0,-11 0 0,0-1 0,-3 1 0,-1-1 0,0 0 0,1 1 0,-1-1 0,1 1 0,-1-1 0,-3 1 0,3-1 0,-3 1 0,4 2 0,-1 2 0,0-1 0,-2 3 0,1-2 0,-2 0 0,0-2 0,0-2 0,-1-1 0,-2 1 0,6-1 0,-3 1 0,0-1 0,2 0 0,-1 1 0,2-1 0,0 1 0,-2 3 0,1-3 0,-5 3 0,6-4 0,-7 0 0,7 1 0,-3 3 0,0-3 0,0 3 0,-1-4 0,1 4 0,0-3 0,3 6 0,-3-2 0,3-1 0,-2 0 0,1 0 0,-5-3 0,6 3 0,-7 0 0,7-3 0,-6 3 0,5-1 0,-1-1 0,2 1 0,0-2 0,-2-1 0,1-3 0,-5 3 0,6-3 0,-3 4 0,3-1 0,1 0 0,-1 1 0,1-1 0,-1 1 0,0-1 0,1 1 0,-1-1 0,1 1 0,-1-1 0,1 0 0,-1 1 0,1-1 0,-1 1 0,0-4 0,1 2 0,-1-1 0,1 2 0,2 1 0,2-1 0,3 0 0,0-2 0,-4 1 0,0-5 0,-3 6 0,-1-7 0,0 4 0,1-4 0,-1 0 0,1 0 0,-1 0 0,1 0 0,-1 0 0,1 0 0,-1 0 0,0 3 0,1-2 0,-1 2 0,1-3 0,-1 0 0,1 0 0,-1 0 0,1 0 0,-1 0 0,0 0 0,1 0 0,-1-3 0,1 2 0,-1-6 0,1 6 0,-1-2 0,1 3 0,-1 0 0,0 0 0,-2-3 0,-6 2 0,1-3 0,-4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24575,'-3'-4'0,"-1"-6"0,-4 9 0,1-6 0,3 4 0,-3 2 0,3-6 0,-4 3 0,4 0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155 189 24575,'-23'-24'0,"-8"-14"0,-17-20 0,19 20 0,6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1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2703 341 24575,'-8'-5'0,"4"-1"0,-3 5 0,3-3 0,-4 1 0,1 2 0,3-5 0,-3 5 0,3-3 0,-4 1 0,1-1 0,-1-4 0,1 1 0,-4-1 0,2 1 0,-2-1 0,-6-1 0,4 1 0,-16-1 0,6 0 0,0 0 0,1 0 0,7 2 0,0-1 0,0 0 0,0 1 0,3-1 0,-2 1 0,6-1 0,-3 4 0,0-3 0,3 3 0,-3-4 0,3 1 0,1-1 0,-1 4 0,1 1 0,-1-1 0,0 4 0,1-4 0,-4 1 0,3 2 0,-3-2 0,0-1 0,-1 0 0,-3 0 0,0-3 0,0 6 0,0-5 0,0 5 0,0-3 0,0 4 0,-6-4 0,-3-2 0,1-3 0,5 4 0,3 2 0,4 3 0,-4-4 0,-7 4 0,-1-8 0,0 7 0,1-7 0,7 7 0,0-2 0,-7 3 0,6-4 0,-6 3 0,7-2 0,0 3 0,0 0 0,3 0 0,-8 0 0,6 0 0,-4-3 0,4 2 0,-5-3 0,3 4 0,-13 0 0,13 0 0,-12 0 0,11 0 0,-11 0 0,11 0 0,-11 0 0,5 0 0,-7 0 0,0 0 0,6 0 0,3 0 0,-1 0 0,9 0 0,-5 0 0,7 0 0,0 0 0,-1 0 0,-2 0 0,-4 0 0,1 0 0,-5 0 0,7 0 0,0 0 0,0 0 0,0 0 0,0 0 0,4 4 0,-4-3 0,7 2 0,-6 0 0,5 1 0,-5 0 0,6 3 0,-3-6 0,0 2 0,-7 2 0,1-1 0,-4 1 0,6 2 0,3-6 0,-2 5 0,5-5 0,-5 6 0,2-3 0,-3 3 0,-6-3 0,4 3 0,-5-3 0,11 4 0,-10 0 0,8 0 0,-16 2 0,13-3 0,-6-1 0,7 0 0,-7-1 0,6 3 0,-6 1 0,10-2 0,2 1 0,-1-1 0,2 0 0,-2 1 0,4-1 0,-1 1 0,1-4 0,-1 2 0,1-1 0,-1 2 0,1 0 0,-1 1 0,0-1 0,1 1 0,-1-1 0,1 1 0,-1-1 0,-3 1 0,3-1 0,-3 0 0,3 1 0,1-1 0,-1 1 0,-3 3 0,3-3 0,-3 3 0,0-4 0,3 0 0,-3 1 0,0-1 0,3 1 0,-3-1 0,0 1 0,3-1 0,-3 1 0,3-1 0,1 0 0,-1 1 0,0-1 0,1 1 0,-1-1 0,1 1 0,-1 2 0,1 2 0,-1 0 0,1-2 0,-1 1 0,0-3 0,1 3 0,-1-4 0,1 1 0,-1 3 0,1-3 0,-1 3 0,0-4 0,1 4 0,-1-3 0,1 6 0,-1-2 0,1-1 0,-1 3 0,0-5 0,1 5 0,-1-3 0,1 4 0,-1 0 0,4-3 0,-3 2 0,3-3 0,0 4 0,-3 0 0,3 0 0,0-4 0,0 10 0,1-8 0,2 15 0,-2-4 0,-1-1 0,4 5 0,-8-5 0,7 0 0,-8 5 0,8-5 0,-4 7 0,5 0 0,0 0 0,0 0 0,0-1 0,5 1 0,-1-7 0,6 5 0,-2-5 0,2 7 0,0 0 0,0 0 0,0 0 0,0-1 0,0 1 0,0 0 0,0 0 0,0-1 0,0 1 0,0 0 0,0 0 0,4-1 0,1 1 0,1 0 0,-3-7 0,-1-1 0,2-1 0,-2-4 0,4 4 0,2-4 0,-1-1 0,11 3 0,-12-7 0,12 2 0,-11-3 0,11 0 0,-11 0 0,11-2 0,-5 5 0,7-3 0,-1 7 0,1-7 0,0 4 0,0-1 0,6 12 0,7 0 0,-4 6 0,3-8 0,-12-9 0,6 14 0,8-7 0,7 14 0,7-7 0,5 9 0,-4-6 0,3 0 0,-4-4 0,-13-14 0,10 12 0,-10-12 0,13 7 0,0-6 0,0-1 0,0 0 0,-1 1 0,27 6 0,-20-5 0,20 4 0,-27-5 0,1-1 0,0 1 0,0-1 0,0 0 0,-1 1 0,1-1 0,0 0 0,0 1 0,0-7 0,-1-2 0,-11-6 0,-4-4 0,-12 3 0,-1-4 0,14 5 0,2 0 0,13 0 0,12 0 0,4 0-770,24-8 770,-47 3 0,-1-1 0,1-3 0,0 0 0,5-1 0,-1 1 0,34-8 0,-34 7 0,1 1 0,-6-1 0,1 1 0,6 0 0,0-1 0,1 1 0,-2-1 0,-5-3 0,0 0 0,-1 3 0,-2 0 0,26-13 0,-17 9 0,-14 2 0,-14 2 0,-5 1 0,-6 0 0,9-14 770,-16 8-770,18-20 0,-15 12 0,6-7 0,0 0 0,0 0 0,-5 1 0,0-1 0,-1 0 0,-3 0 0,3 0 0,-4 0 0,0 0 0,0 0 0,2-12 0,-2 9 0,4-22 0,-3 22 0,1-9 0,-3 12 0,-3 0 0,3 0 0,-8 0 0,3 0 0,-8 0 0,-2 1 0,-4-1 0,0 0 0,0 0 0,0 0 0,0 0 0,1 10 0,0-1 0,-1 10 0,1-4 0,-7-7 0,3 5 0,-16-17 0,-2 3 0,-13-12 0,1-1 0,12 13 0,1-3 0,2 5 0,-5-9 0,-11-5 0,1-1 0,-1 1 0,1-1 0,-1 1 0,-11-5 0,9 4 0,-3 7 0,13 7 0,-6 6 0,9 7 0,-10-1 0,14 8 0,-1 0 0,0 0 0,0 0 0,0 0 0,0 0 0,-12-2 0,-4-1 0,1 1 0,-10-2 0,10 1 0,-13-2 0,12 3 0,4 0 0,12 2 0,0 0 0,0 0 0,0 0 0,0 0 0,-12 4 0,9 2 0,-22-3 0,22 6 0,-9-6 0,12 7 0,-12 0 0,9 5 0,-10-4 0,13 7 0,-12-6 0,-3 8 0,-26 0 0,-2 5 0,-13 3 0,12-2 0,4-1 0,12-1 0,-13 2 0,-2 0 0,-1 6 0,4-4 0,24 0 0,4-6 0,12-2 0,10-1 0,3 0 0,9-2 0,0-3 0,1 3 0,-1-10 0,4 2 0,1-3 0,3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41:2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24575,'-9'0'0,"1"0"0,-8-15 0,9 11 0,-4-11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41:34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122 24575,'-8'0'0,"-1"0"0,1 0 0,-1 0 0,1 0 0,-1 0 0,1 0 0,-1 4 0,1 0 0,-1 1 0,1 3 0,-5-4 0,4 5 0,-7-1 0,3 0 0,-4 1 0,0-1 0,-7 7 0,-3-4 0,1 4 0,2-6 0,7 0 0,0-1 0,4 1 0,1-1 0,3 0 0,1 1 0,-1-1 0,1 0 0,-1 1 0,0-1 0,1 1 0,3-1 0,-2 0 0,2 1 0,-4-1 0,5 1 0,-4-1 0,7 0 0,-3 1 0,1 3 0,2-3 0,-3 3 0,0 0 0,3-2 0,-3 2 0,0 0 0,4-3 0,-4 3 0,0-3 0,3-1 0,-3 0 0,0 1 0,3-1 0,-2 1 0,-1-1 0,3 0 0,-7 1 0,7-1 0,-6 1 0,2-1 0,-3 0 0,3 1 0,-3-1 0,4 0 0,-5 1 0,0 3 0,1-3 0,3 3 0,-2-3 0,2-1 0,-4 1 0,1-1 0,3 0 0,-2 1 0,2-1 0,-4 0 0,1 1 0,-1-1 0,1 4 0,-1-2 0,1 6 0,-1-7 0,4 3 0,-2-4 0,2 1 0,-3-1 0,3 0 0,-3 5 0,7-4 0,-6 7 0,2-3 0,-5 11 0,1-5 0,-2 12 0,3-12 0,-2 5 0,5-7 0,-3-4 0,8-1 0,-8 0 0,3-2 0,0 5 0,-2-5 0,2 6 0,0-3 0,-2 0 0,6 2 0,-8 6 0,8-2 0,-4 1 0,0 3 0,4-8 0,-5 9 0,3-7 0,2 0 0,-8 7 0,8-5 0,-9 13 0,8-6 0,-6 0 0,7-2 0,-3 0 0,4-9 0,0 16 0,-4-16 0,3 5 0,-7-4 0,8-7 0,-8 7 0,7-3 0,-7 4 0,4 0 0,-5 0 0,4-4 0,2 2 0,-1-5 0,3 6 0,-7-7 0,4 3 0,-1 0 0,-3 1 0,4 4 0,-5 0 0,-1 7 0,5-5 0,-4 5 0,8 0 0,-2-5 0,3 12 0,0-16 0,0 16 0,-4-16 0,3 5 0,-3-4 0,4-3 0,0 4 0,0 0 0,-4 0 0,3-1 0,-2 1 0,3 0 0,0 0 0,-5 7 0,3-6 0,-3 14 0,5-13 0,0 5 0,0-7 0,0 0 0,0 7 0,0-6 0,0 14 0,0-13 0,4 5 0,-3-7 0,6-1 0,-6 1 0,3 0 0,-4 7 0,5 2 0,-4 8 0,4-1 0,-5-6 0,0-3 0,0 0 0,0-5 0,0 5 0,0-7 0,0 7 0,0-9 0,0 15 0,0-15 0,0 10 0,0-9 0,0 1 0,0 0 0,4-4 0,-3-1 0,3 0 0,-4-3 0,0 4 0,3-5 0,-2 4 0,7-3 0,-7 7 0,6-6 0,-6 2 0,7-4 0,-8 0 0,8 1 0,-7-1 0,6 1 0,-6-1 0,7 0 0,-4 1 0,1-1 0,2 4 0,-2-2 0,3 2 0,1-4 0,-1 0 0,1 1 0,-1-1 0,0 1 0,1-1 0,-1 0 0,1 1 0,-1 3 0,0-3 0,1 7 0,-1-7 0,0 3 0,1-3 0,-1-1 0,1 1 0,-1-1 0,0 0 0,1 1 0,-1-1 0,1 0 0,-1 1 0,0-1 0,1 1 0,-1-1 0,0 0 0,1 1 0,-1-1 0,1 1 0,-1-1 0,0 0 0,1 1 0,-1-1 0,1 4 0,-1-2 0,0 5 0,2 6 0,2-2 0,0 12 0,7-5 0,-8 0 0,4-5 0,-7-9 0,0-4 0,1 1 0,-1-1 0,0 1 0,1-1 0,-1 0 0,1 1 0,-1-1 0,0 0 0,1 1 0,-1 3 0,1-3 0,-1 7 0,0-3 0,1 4 0,-1 0 0,0-1 0,2 9 0,-1-7 0,2 14 0,-3-13 0,3 12 0,-2-12 0,1 5 0,-2-7 0,0 0 0,1-4 0,-1-1 0,0-4 0,1 1 0,-1-1 0,1 0 0,-1 1 0,0 3 0,1-3 0,-1 3 0,1-3 0,-1 3 0,0-3 0,1 3 0,-1 0 0,1 1 0,0 12 0,0-7 0,0 6 0,0-7 0,-1 0 0,4-4 0,-2-1 0,5 0 0,-5-2 0,2 2 0,-4-4 0,1 0 0,-1 1 0,4-1 0,-3-3 0,4-1 0,-5-1 0,0-2 0,1 7 0,-1-7 0,4 2 0,-2-3 0,2 0 0,0 0 0,-3 0 0,3 0 0,-3 0 0,-1-3 0,0 2 0,1-3 0,-1 0 0,4 3 0,-2-3 0,2 4 0,-4-3 0,0 2 0,5-7 0,-4 3 0,7 1 0,-3 0 0,0 0 0,10 3 0,-8-7 0,17 7 0,-14-2 0,14-2 0,-13 0 0,1-1 0,-8-2 0,-3 3 0,-1-3 0,0-1 0,1 1 0,-1-1 0,1 1 0,3-1 0,-3 4 0,14-3 0,0 1 0,24 1 0,4-6 0,14 3 0,-14 0 0,-3-4 0,-14 12 0,13-11 0,-10 10 0,11-10 0,-15 5 0,1-4 0,-8 1 0,-2 0 0,-11 2 0,-1-1 0,-3 1 0,-1-1 0,0 1 0,1-1 0,-4 0 0,2-3 0,-2 3 0,3-3 0,0-1 0,1 0 0,-1-4 0,1 0 0,-1 0 0,0 0 0,1 1 0,0-9 0,0 6 0,2-12 0,-2 12 0,0-6 0,1 1 0,-1 5 0,6-12 0,2 4 0,17-13 0,7-15 0,-3 9 0,-5-7 0,-17 20 0,-4-1 0,-3 8 0,-3 1 0,2 12 0,-4 1 0,5 3 0,-1 1 0,1-1 0,-1 1 0,0-1 0,-3 1 0,2-1 0,-2 1 0,4-1 0,-1 1 0,0-1 0,1 1 0,-1-1 0,0 1 0,1-1 0,-1 1 0,4-1 0,1-3 0,4 2 0,7-8 0,-9 8 0,5-9 0,-8 6 0,3-11 0,-1 5 0,2-13 0,-7 13 0,2-12 0,-2 4 0,19-49 0,-12 31 0,14-46 0,-23 54 0,0-24 0,-7 9 0,-5 1 0,-1 3 0,-5 22 0,0-6 0,6 17 0,-3-4 0,7 10 0,-3 1 0,4-1 0,0 0 0,-4 1 0,3-1 0,-3 1 0,4-1 0,-3 1 0,-2-4 0,-4-2 0,1-2 0,-1-1 0,1 0 0,-1 0 0,1 0 0,-2-7 0,5-3 0,-5-6 0,3-1 0,-4 0 0,-2-13 0,-2-5 0,-1-13 0,0 0 0,-8 0 0,6-1 0,-13 1 0,13 0 0,-3 14 0,7 3 0,3 14 0,-1 0 0,1 1 0,0-1 0,-1 0 0,6 1 0,-4-1 0,9 0 0,-11-13 0,5 9 0,-2-23 0,-1 24 0,9-11 0,-9 14 0,5 8 0,-1-6 0,-3 6 0,3-8 0,-6 1 0,1-1 0,0 0 0,-1 0 0,1 1 0,0-1 0,-1 0 0,1 1 0,0-1 0,-1 0 0,1 1 0,1 7 0,0 1 0,0 1 0,2 5 0,-2-5 0,1 7 0,1 0 0,-1 0 0,1 4 0,-1-3 0,1 6 0,-1-2 0,1 4 0,-1-1 0,1 0 0,-1 1 0,1-1 0,-1 1 0,4-1 0,-2 1 0,2-1 0,-3 1 0,-1-1 0,0 1 0,-3-1 0,-1 1 0,0-1 0,1 1 0,3-1 0,1 1 0,-1-1 0,0 4 0,1-2 0,-1 2 0,1 0 0,-1 2 0,1 3 0,-1-4 0,1 3 0,-1-3 0,1 0 0,-1-1 0,-10-4 0,-4-1 0,-3 0 0,-6-1 0,6 5 0,-8-4 0,8 9 0,-6-9 0,13 9 0,-1-4 0,4 1 0,6 3 0,-2-3 0,3 4 0,1 0 0,-1 0 0,1 0 0,-1 0 0,1 0 0,-1 0 0,1 4 0,-1-3 0,1 6 0,-1-2 0,1 3 0,-1 1 0,1-1 0,-1 1 0,-3-1 0,2 0 0,-6 1 0,7-1 0,-3 1 0,-1-1 0,4 0 0,-3 1 0,3-5 0,1 4 0,-1-7 0,1 6 0,-1-6 0,1 7 0,-1-8 0,1 8 0,-1-7 0,1 6 0,-1-2 0,0 3 0,1 1 0,-1-1 0,1 1 0,-1-1 0,1 0 0,-1 1 0,-3-1 0,3 0 0,-7 1 0,2-1 0,1 1 0,-10 0 0,8 0 0,-17 2 0,13-3 0,-13 3 0,6 4 0,0-4 0,5 8 0,5-10 0,7 3 0,-3-3 0,3-1 0,1 0 0,-1 1 0,1-1 0,-1 1 0,0-1 0,1 0 0,-1 1 0,5-1 0,0 0 0,4-3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24575,'-3'-4'0,"-1"-6"0,-4 9 0,1-6 0,3 4 0,-3 2 0,3-6 0,-4 3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155 189 24575,'-23'-24'0,"-8"-14"0,-17-20 0,19 20 0,6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4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1250 24575,'7'-4'0,"11"-5"0,2-2 0,15-18 0,-3 11 0,16-16 0,-3 9 0,13-5 0,0 8 0,0-6 0,12-4-989,16-12 989,-37 17 0,3-1-734,11-1 1,1-1 733,1 1 0,0-1 0,0 0 0,0 1 0,-1 3 0,-1 1 0,-6-2 0,0-1 0,0 4 0,0 0 0,1-4 0,-2-2 0,-8 3 0,-2 0 0,25-13 0,-24 6 0,-17 18 0,0 2 914,12 2-914,3-1 1542,13-1-1542,0-1 0,0 1 0,-1-1 0,-11 3 0,-11 1 0,-10-1 0,-12 7 0,1-5 0,-7 9 0,1-6 0,2 6 0,9-7 0,4 3 0,19-7 0,3-1 0,13-8 0,0 5 0,-13-3 0,-13 8 0,-14 3 0,-11 0 0,-3 0 0,3 4 0,-6-2 0,5 5 0,-1-3 0,2 4 0,0 0 0,1 0 0,-1-3 0,1 2 0,-1-2 0,1 3 0,-1 0 0,1 0 0,2 0 0,2 0 0,3-4 0,0 0 0,-4-3 0,3-1 0,-5 1 0,1-1 0,-2 4 0,-4-3 0,-1 3 0,0 0 0,2 0 0,2 4 0,1 0 0,-1 0 0,-3-3 0,-1 2 0,-3-2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4:3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24575,'3'-4'0,"-2"-3"0,5 6 0,-1-6 0,2 6 0,0-2 0,1 0 0,-1 2 0,1-6 0,3 6 0,0-5 0,11 0 0,1 2 0,7-5 0,-7 4 0,5-4 0,-5 0 0,7-1 0,12-2 0,3-1 0,13-1 0,12-2 0,-22 3 0,3-1-732,6 3 1,4 1 731,15-5 0,3 0-895,-6 4 1,0 1 894,10 0 0,2-1 0,1-5 0,0 1-1143,7 2 1,1 1 1142,-27 2 0,0-2 0,0 2 0,-1 2 0,1 1 0,0 0 0,0-1 0,0 1 0,-1-1 0,1 1 0,-1-1 0,2 1 0,2 2 0,1 1 0,1 1-851,3-1 1,2 1-1,0 0 851,4-1 0,1 1 0,0-1 0,-4 1 0,-1-1 0,0-1 0,-1-2 0,0-2 0,-2 2 0,21 0 0,-3 1 0,8 1 0,-2 1-179,-17-1 0,0 0 179,4 4 0,-2 0 246,-17-4 0,-2 1-246,-1 4 0,1 0 0,-1 1 0,0-2 408,8-3 0,1-1-408,1-1 0,0 0 0,5 1 0,0-2 0,-12-2 0,-2 1 1226,-6 6 1,-2 2-1227,30-9 1722,-16 9-1722,-25 0 1059,-9 0-1059,-18 0 1531,-7 3-1531,0 1 374,0 1-374,4 1 0,7-1 0,1 4 0,7 1 0,-1 0 0,1-4 0,-10-2 0,1-1 0,-13 1 0,6 4 0,-2-4 0,9 4 0,2-3 0,7 5 0,0 0 0,-1 0 0,1 0 0,-7-5 0,-4 3 0,-9-7 0,-2 2 0,-7-3 0,-2 4 0,-7 0 0,4 3 0,-3-3 0,3 3 0,-7-6 0,-7 2 0,1 0 0,-5-2 0,7 3 0,0-1 0,4-2 0,0 2 0,3 0 0,1-2 0,-1 2 0,1-3 0,-1 0 0,0 0 0,1 0 0,-1 0 0,7-3 0,12 2 0,-4-2 0,6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5:12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1999 881 24575,'-8'8'0,"1"-1"0,-1-3 0,1 3 0,-1-3 0,1 4 0,-1-1 0,-3-3 0,3 3 0,-6-3 0,2 3 0,-3 1 0,3-1 0,-15 7 0,-46 16 0,23-10 0,-31 9 0,51-19 0,0 0 0,0 0 0,0 0 0,7-5 0,1 3 0,11-4 0,0 4 0,3-1 0,1-3 0,-1 3 0,0-3 0,1 3 0,-4-2 0,3 1 0,-7-2 0,7 4 0,-3-4 0,0 2 0,3-1 0,-3 2 0,3-3 0,1 3 0,-4-6 0,-1 2 0,-3 0 0,0-2 0,0 2 0,0 1 0,0-4 0,4 7 0,-4-6 0,7 6 0,-3-7 0,4 7 0,-1-3 0,0 0 0,1 0 0,-1-1 0,4 1 0,-3 3 0,3 1 0,-3-1 0,-1 1 0,0-1 0,-2 1 0,-2-1 0,-10 2 0,-1 4 0,0-3 0,-6 4 0,6-5 0,0-1 0,1 1 0,7-2 0,0 1 0,-13 4 0,10-4 0,-11 4 0,14-4 0,4-1 0,0 0 0,3 1 0,-3-4 0,3 3 0,-3-3 0,0 3 0,3 1 0,-3-1 0,3-3 0,1 3 0,-1-3 0,1 3 0,-1 1 0,1-1 0,-1-3 0,0 3 0,1-6 0,-1 6 0,1-3 0,-1 3 0,1 1 0,-4-1 0,2 0 0,-5 1 0,6-1 0,-3 1 0,0-1 0,3 1 0,-3-1 0,3 1 0,1-4 0,-1 2 0,1-2 0,-1 4 0,0-1 0,1 1 0,-1-1 0,1 1 0,-1-4 0,1 2 0,-1-2 0,0 4 0,1-1 0,-1 1 0,1-1 0,-1 4 0,1-3 0,-1 3 0,-3-4 0,3 1 0,-3-1 0,3 1 0,1-1 0,-1 1 0,1-4 0,-1 2 0,0-5 0,1 6 0,-1-3 0,1 0 0,-1 3 0,1-6 0,-1 5 0,1-5 0,-1 6 0,0-3 0,1 3 0,-1 1 0,1-1 0,-1 1 0,1-1 0,2 0 0,-1 1 0,1-1 0,-2 1 0,-1-1 0,1 1 0,-1-1 0,1 0 0,-1 1 0,0-1 0,1 1 0,-1-1 0,1 1 0,-1 2 0,1-1 0,-1 1 0,4-2 0,-3 3 0,6-3 0,-5 3 0,5-4 0,-6 1 0,6-1 0,-6 0 0,7 1 0,-4-1 0,1 1 0,2-1 0,-2 1 0,3-1 0,0 1 0,0-1 0,-4 0 0,3 1 0,-2-1 0,3 1 0,0-1 0,0 1 0,-3-1 0,2 0 0,-2 1 0,3-1 0,-4 1 0,3-1 0,-2 1 0,0-1 0,2 1 0,-3-1 0,4 0 0,0 1 0,-3-1 0,2 1 0,-2-1 0,3 1 0,0-1 0,0 1 0,0-1 0,0 0 0,0 1 0,3-1 0,-2 1 0,2-1 0,-3 1 0,0 2 0,4-1 0,-4 5 0,7-6 0,-6 3 0,6-4 0,-3 1 0,3 2 0,-3-1 0,3 1 0,-3-2 0,0-1 0,3 1 0,-3 2 0,3 2 0,1 0 0,-1-2 0,1 1 0,-1-3 0,0 3 0,1-3 0,-1-1 0,1 0 0,-1 1 0,1-1 0,-1 1 0,1-1 0,-1 1 0,0-1 0,1 1 0,-1-1 0,1 0 0,-1 1 0,1-4 0,-1 3 0,1-7 0,-1 7 0,0-3 0,1 0 0,-1 3 0,1-6 0,-1 5 0,1-1 0,2 2 0,9 1 0,-6 0 0,7-3 0,-8 2 0,3-3 0,-3 4 0,2-1 0,-6 1 0,6-1 0,-3 0 0,4 1 0,0-1 0,0 4 0,0-3 0,0 3 0,0-4 0,6 6 0,-4-4 0,1 4 0,-4-5 0,-2 2 0,3 2 0,-1 3 0,1-4 0,13 16 0,-3-10 0,10 9 0,-12-9 0,-1-8 0,-7 2 0,0-4 0,0 1 0,0-1 0,-1 0 0,1 1 0,0-1 0,7 2 0,-9-1 0,4 0 0,-9 0 0,-1-1 0,1-3 0,2 3 0,-1-3 0,1 3 0,-2 1 0,3-1 0,-3 1 0,12 0 0,-6 0 0,14 2 0,-12-3 0,12 3 0,-11-2 0,11 1 0,-5 0 0,0 0 0,6 1 0,-6-2 0,6 2 0,1 0 0,-10-1 0,7 1 0,-13-3 0,14 3 0,-12-2 0,12 1 0,-5 0 0,7 1 0,0 0 0,0 0 0,0 0 0,-1 0 0,1 0 0,0-5 0,0 0 0,-1-5 0,1 0 0,0-5 0,0 0 0,-1-5 0,1 0 0,0-5 0,0 4 0,12-5 0,-9 5 0,22-3 0,-10 1 0,13-1 0,-1-7 0,-11 7 0,8-7 0,-8 9 0,-1-5 0,-3 4 0,-12-6 0,-7 6 0,-1-5 0,-7 3 0,-4 4 0,3 0 0,-2 0 0,3-1 0,-4-3 0,6-6 0,-9 4 0,21-17 0,-14 15 0,9-8 0,3-1 0,-10 3 0,11-4 0,-11 11 0,-5 3 0,-1 7 0,-4-6 0,0 5 0,1-5 0,-1 3 0,4-4 0,1 0 0,3 3 0,-1-2 0,-2 5 0,-1-2 0,-4 4 0,1-1 0,-1 1 0,4-4 0,0-1 0,4 0 0,-3-2 0,-1 3 0,-1-4 0,-1 0 0,2-7 0,-3 5 0,1-4 0,-2 6 0,2-7 0,0-1 0,-4-7 0,4 0 0,-5 7 0,1-6 0,-1 13 0,0-12 0,-3 14 0,4-13 0,-5 13 0,3-7 0,1 6 0,0 3 0,3 1 0,-2-6 0,0 7 0,2-11 0,-3 9 0,4 1 0,-1 0 0,2-7 0,-1 8 0,-3-11 0,1 10 0,-5-11 0,6 5 0,-6-11 0,5 11 0,-5-11 0,7 5 0,-7-7 0,8 0 0,-8 0 0,3 0 0,0 7 0,-4-5 0,4 5 0,-4-7 0,0 0 0,0 7 0,0-6 0,4 6 0,-3-7 0,4 0 0,-5 0 0,0 0 0,0 1 0,0 5 0,0-4 0,3 11 0,-2-11 0,2 12 0,1-13 0,-2 6 0,2-7 0,-4 0 0,-4 0 0,2 0 0,-9-12 0,5 9 0,-8-22 0,4 22 0,-7-9 0,6 12 0,-8 0 0,0-12 0,2 9 0,-10-22 0,11 22 0,-8-9 0,0-1 0,-8 4 0,6-5 0,0 8 0,7 7 0,5 5 0,-5-4 0,-9-1 0,7 4 0,-19-15 0,20 15 0,-21-17 0,8 4 0,0 1 0,-8-5 0,14 15 0,-9-4 0,6 16 0,7-2 0,-6 7 0,13-2 0,-12 3 0,11 1 0,-11-2 0,14 2 0,-3 3 0,6-2 0,3 6 0,-7-5 0,7 5 0,-6-3 0,5 1 0,-2 2 0,1-2 0,1 3 0,-2 0 0,4 0 0,-1 0 0,1 0 0,-4 3 0,2 1 0,-5 4 0,-4 0 0,-5 1 0,-7 5 0,0-3 0,0 8 0,0-3 0,7-2 0,1 2 0,10-4 0,-2-1 0,3 3 0,-4-2 0,3 0 0,1-2 0,3-2 0,1-1 0,-1 1 0,1-1 0,-1 0 0,1 1 0,-1 3 0,0 0 0,0 11 0,0-9 0,-1 8 0,-4-3 0,-12 11 0,5-4 0,-6 9 0,-1-5 0,9 2 0,-8 5 0,13-13 0,3 5 0,2-11 0,-2 11 0,6-11 0,-4 4 0,7 1 0,-2-9 0,3 8 0,0-13 0,0 6 0,0-6 0,0 6 0,0-6 0,0 3 0,0 0 0,0 1 0,0-1 0,0 10 0,0-1 0,0 9 0,0 1 0,0 0 0,0 0 0,0-1 0,0 1 0,0 0 0,0-7 0,0-5 0,-3-7 0,2-3 0,-6-4 0,6 2 0,-2-2 0,3 4 0,0-1 0,0 1 0,0-1 0,3-3 0,-2-14 0,2-19 0,-3 10 0,0-7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1:5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2879 707 24575,'0'8'0,"0"-1"0,0 1 0,0 2 0,0-1 0,0 5 0,0-3 0,0 11 0,-4-6 0,3 12 0,-2-4 0,3 5 0,0 1 0,0 0 0,4 0 0,-2-1 0,2 1 0,-4-7 0,0 5 0,0-14 0,0 6 0,0-11 0,0 1 0,3-2 0,-2 3 0,2-3 0,1 3 0,-3-4 0,5 1 0,-5-1 0,6 0 0,-7 1 0,4-1 0,-1 1 0,-2-1 0,2 4 0,0-3 0,2 6 0,-1-2 0,2 3 0,-5 6 0,6-8 0,-3 8 0,0-9 0,3-1 0,-6 0 0,2 0 0,-3-3 0,0 3 0,0-4 0,0 1 0,0-1 0,0 1 0,0-1 0,0 0 0,0 4 0,0-3 0,0 6 0,0-5 0,0 1 0,0-2 0,0-1 0,0 1 0,3-1 0,-2 1 0,2-1 0,-3 1 0,0-1 0,4 0 0,-4 1 0,4-1 0,-4 1 0,0-1 0,3 1 0,-2-1 0,2 1 0,-3 2 0,3-1 0,-2 1 0,3-2 0,-4-1 0,3 1 0,-2-1 0,2 1 0,0-1 0,-2 0 0,2 4 0,1-3 0,-3 10 0,5-9 0,-5 5 0,2-7 0,1 1 0,-4-1 0,4 1 0,-4-1 0,0 1 0,0-1 0,3 0 0,-2 1 0,6 3 0,-7-3 0,4 3 0,-1-4 0,-2 4 0,5-3 0,-5 3 0,6-4 0,-6 1 0,5 3 0,-2-3 0,1 3 0,1-1 0,-2-1 0,0 5 0,3-3 0,-3 4 0,5 7 0,0 1 0,0 6 0,1 1 0,-1-7 0,1 5 0,-1-4 0,0-1 0,0 5 0,-4-12 0,3 13 0,-2-6 0,4 6 0,0 1 0,-1-10 0,0 7 0,-1-13 0,-3 4 0,-2-4 0,1-3 0,-3 4 0,5-3 0,-5 2 0,6-2 0,-3 2 0,0 1 0,3 0 0,-7-3 0,4-2 0,-4-2 0,0-1 0,0 1 0,0-1 0,0 1 0,0-1 0,0 1 0,0-1 0,0 0 0,0 1 0,-4-1 0,3 1 0,-5-1 0,2 1 0,-1-1 0,-1 1 0,1-1 0,1 0 0,-3 4 0,3-3 0,0 3 0,-3-3 0,7-1 0,-7 1 0,3-1 0,-1 0 0,-1 1 0,1 3 0,1-3 0,-2 6 0,1-3 0,-2 4 0,-1 0 0,1 0 0,2-3 0,-1-2 0,5 1 0,-6-3 0,3 7 0,0-7 0,-3 6 0,3-6 0,0 6 0,0-6 0,4 3 0,-3 0 0,2-3 0,-6 3 0,6 0 0,-5-3 0,5 6 0,-6-6 0,6 3 0,-5-3 0,5-1 0,-6 0 0,3 4 0,-4-3 0,1 3 0,3-3 0,-3-1 0,3 0 0,-4 1 0,0-1 0,1 1 0,-1-1 0,1 1 0,-1-1 0,1 1 0,2-1 0,-1 4 0,5-3 0,-6 3 0,3-4 0,-4 1 0,1-1 0,-1 1 0,1-1 0,-1 0 0,1 1 0,-1-1 0,4 11 0,-3-5 0,3 8 0,0-9 0,-3 2 0,6 4 0,-6-1 0,7 11 0,-7-12 0,3 6 0,-1-1 0,-1-4 0,1 1 0,-2-4 0,3-6 0,-3 7 0,6-7 0,-6 6 0,3-6 0,0 3 0,-3-4 0,6 1 0,-5-1 0,1 1 0,1-1 0,-2 0 0,5 1 0,-6-1 0,3 1 0,0-1 0,-3 1 0,3-1 0,-1 1 0,-1-1 0,5 0 0,-6 1 0,6-1 0,-5 1 0,1-1 0,-2 4 0,-1-3 0,1 3 0,-1-4 0,1 1 0,-1-1 0,0 1 0,1-1 0,-1 1 0,1-1 0,-1 1 0,4-1 0,-3 0 0,3 1 0,-4-1 0,1 1 0,-1-1 0,4 1 0,-3-1 0,3 0 0,0 1 0,-3-1 0,6 1 0,-5-1 0,2 1 0,-4-1 0,4 1 0,-3-1 0,3 0 0,-4 1 0,1-1 0,-1 1 0,1-1 0,-1 1 0,0-1 0,1 1 0,-4 2 0,3 2 0,-7 3 0,7 0 0,-3-4 0,2 10 0,2-8 0,-8 15 0,5-5 0,-6 1 0,3-3 0,1-6 0,-2 0 0,6 0 0,-3 0 0,3-1 0,1-2 0,-1 2 0,1-6 0,-1 3 0,0-3 0,1-1 0,-1 4 0,1-3 0,-1 3 0,1-4 0,-1 1 0,0-1 0,1 1 0,-1-1 0,1 0 0,-1 1 0,1-1 0,-1 1 0,1-4 0,-1 2 0,0-5 0,1 6 0,-1-3 0,1 3 0,-1 1 0,1-1 0,-1 1 0,-6 3 0,1-3 0,-5 3 0,3-4 0,3 0 0,1-2 0,4-2 0,-4 0 0,2-2 0,-5 6 0,6-7 0,-3 4 0,0-4 0,-1 3 0,1-2 0,-3 2 0,2 1 0,-3-4 0,0 4 0,0-1 0,0 1 0,3 0 0,1 3 0,4-6 0,-1 5 0,1-5 0,-1 6 0,0-6 0,1 5 0,-1-5 0,1 2 0,-1-3 0,1 4 0,-1-4 0,0 4 0,1-1 0,-1-2 0,-3 6 0,0-7 0,-1 4 0,-2-4 0,5 0 0,-5 0 0,3-4 0,-4 0 0,0 0 0,3 1 0,-2-1 0,5 3 0,-5-5 0,6 5 0,-13-3 0,11 4 0,-8 0 0,11-3 0,-1 2 0,1-2 0,-1 3 0,1 0 0,-1 0 0,0 0 0,1 0 0,-1 0 0,1 0 0,-1 0 0,1 0 0,-1 0 0,0 0 0,1 0 0,-1 0 0,1 0 0,-1 0 0,1 0 0,-1 0 0,1 0 0,-1 0 0,0 0 0,1 0 0,-1 0 0,1 0 0,-1-4 0,1 4 0,-1-4 0,-3 1 0,3 2 0,-6-6 0,5 6 0,-2-5 0,4 2 0,-1-1 0,1 2 0,-1 0 0,0 2 0,1-6 0,-1 6 0,1-6 0,-1 7 0,1-7 0,-1 3 0,1-4 0,-1 1 0,0 2 0,-2-1 0,1 1 0,-2-2 0,4 3 0,-1-3 0,1 6 0,-1-6 0,0 3 0,1-3 0,-1-1 0,-3 1 0,3-1 0,-6 0 0,5 1 0,-5-1 0,3 1 0,-1-1 0,1 1 0,3-1 0,-2 0 0,1 1 0,-2-1 0,4 1 0,-1-4 0,1 2 0,-1-5 0,0 6 0,1-3 0,-1 3 0,1 1 0,-1-1 0,1 1 0,-1-4 0,1-1 0,-2-9 0,1 4 0,-1-1 0,2 3 0,-1 4 0,1-1 0,-1-2 0,1 5 0,-1-1 0,0 2 0,1 0 0,-1 1 0,1-1 0,-1-3 0,1 0 0,-1-1 0,0-2 0,1 5 0,-1-5 0,1 6 0,-1-6 0,1 5 0,-1-5 0,0 2 0,1 1 0,-1-3 0,1 5 0,-1-2 0,1 4 0,-1-1 0,1 1 0,-1-1 0,0 0 0,1 1 0,-1-1 0,1-3 0,-1 3 0,1-6 0,-1 2 0,0 0 0,1 2 0,-1 2 0,1-3 0,-1-1 0,-3-3 0,2-6 0,-2 7 0,1-13 0,-1 14 0,1-9 0,-1 7 0,0 3 0,3 2 0,-3 2 0,4 0 0,-1 1 0,-3-4 0,3 3 0,-3-7 0,3 7 0,-2-3 0,1 4 0,-2-4 0,4 2 0,-1-5 0,1 6 0,-1-6 0,0 5 0,1-5 0,-1 2 0,1 1 0,-1-4 0,1 4 0,-2-11 0,1 5 0,-4-4 0,4 6 0,-3 0 0,3 0 0,-3 0 0,3 0 0,-3 3 0,4-2 0,-1 2 0,0 0 0,1-2 0,-1 3 0,-3-4 0,3 3 0,-3 1 0,4 0 0,-1 3 0,0-3 0,1 3 0,3-3 0,-3 3 0,3-3 0,-4 0 0,4 0 0,-3-4 0,3 3 0,-3-2 0,2 5 0,-1-5 0,5 2 0,-3-3 0,4-6 0,0-2 0,0-7 0,0 0 0,0 0 0,0 0 0,0-12 0,0 9 0,0-10 0,0 13 0,0 0 0,0 1 0,5-1 0,-4 0 0,3 0 0,-4 0 0,5 0 0,-4 0 0,7 7 0,-8 1 0,4 7 0,-1 0 0,-2 0 0,2 4 0,2-10 0,-4 8 0,6-6 0,-6-2 0,6 11 0,-6-10 0,5 11 0,-1-12 0,0 11 0,4-17 0,-5 17 0,1-11 0,2 13 0,-3-6 0,0 2 0,4-10 0,-4 6 0,6-13 0,-2 13 0,0-3 0,-4 5 0,3 6 0,-3-3 0,4 3 0,-4 1 0,2-1 0,-5 1 0,6-1 0,-3-3 0,3-1 0,1-3 0,-1 0 0,-3 0 0,4-6 0,-4 4 0,2-4 0,0 9 0,-5-2 0,2 2 0,-3 0 0,4 1 0,-3 1 0,5-2 0,-5 0 0,6 1 0,-7 0 0,4 3 0,-1-6 0,-2 5 0,7-11 0,-4 6 0,5-7 0,-5 6 0,2 0 0,-2 0 0,1 3 0,1 1 0,-5 0 0,6 3 0,-6-6 0,2 5 0,0-2 0,-2 0 0,2 3 0,1-3 0,-4 0 0,4 3 0,-1-6 0,-2 5 0,2-2 0,-3 4 0,3-4 0,-2 3 0,3-3 0,-1 3 0,-2 1 0,2-1 0,-3 1 0,3-1 0,-2 0 0,2 1 0,1-1 0,-3 1 0,2-1 0,0 4 0,-2-3 0,2 3 0,-3-4 0,4 1 0,-4-1 0,4 1 0,-4-1 0,3 1 0,-2-1 0,2 0 0,-3 1 0,0-1 0,0 1 0,4-1 0,-4 1 0,7-1 0,-6 1 0,2-1 0,-3 0 0,3 1 0,-2-1 0,3 1 0,-4-1 0,3 4 0,-2-3 0,2 3 0,-3-4 0,3 1 0,-2-1 0,2 1 0,1-1 0,-3 1 0,2-1 0,0 0 0,-2 1 0,2-1 0,-3 1 0,4-1 0,-4 1 0,4-1 0,-1 1 0,-2-1 0,2-3 0,-3-1 0,0 1 0,4-4 0,-4 4 0,4-4 0,-4 3 0,3-2 0,-2 6 0,2-3 0,-3 3 0,3 1 0,-2-1 0,3 0 0,-4 1 0,0-1 0,3 1 0,-2-1 0,2 1 0,-3-1 0,0 0 0,3 1 0,-2-1 0,2 1 0,-3-1 0,0 1 0,4-1 0,-3-3 0,5 3 0,-5-3 0,6 3 0,-7 1 0,7-1 0,-3 1 0,0-1 0,3 1 0,-3-1 0,0 0 0,-1 1 0,1-1 0,-3 1 0,5-1 0,-2 1 0,1-1 0,1 0 0,-2 1 0,4-1 0,-1 1 0,1-1 0,-1 1 0,0-1 0,1 0 0,-1 1 0,1-1 0,-1-3 0,1 3 0,-1-3 0,1 0 0,-1 3 0,0-6 0,1 5 0,-1-2 0,1 1 0,-1 1 0,1-2 0,-1 4 0,1-1 0,-1 1 0,0-1 0,1-3 0,-1 0 0,4-1 0,-3 1 0,3 3 0,-3 1 0,-1-1 0,0 1 0,1-1 0,-1 1 0,1-1 0,2 0 0,2 1 0,0-1 0,2 1 0,-6-1 0,3 1 0,-4-1 0,1 0 0,-1 1 0,0-1 0,1 1 0,-1-1 0,1 1 0,3-1 0,0 0 0,4 1 0,0-1 0,6 0 0,-4 0 0,11-2 0,-5 1 0,7-1 0,0 0 0,-1 0 0,1 0 0,0 0 0,12-2 0,4-1 0,11-1 0,1-1 0,0 7 0,-13-3 0,-3 10 0,-18-3 0,4 4 0,-15-4 0,8 4 0,-10 0 0,11 0 0,-6 7 0,12-2 0,-4 0 0,5 3 0,1-2 0,0 4 0,-7-1 0,5 0 0,-11-1 0,1 1 0,2-1 0,-6 0 0,7 0 0,1 1 0,1 0 0,7 5 0,-1 2 0,14 1 0,2 6 0,0-9 0,-2 9 0,-20-13 0,5 4 0,-12-6 0,6 0 0,-11 0 0,0-1 0,-3 1 0,-1-1 0,0 0 0,1 1 0,-1-1 0,1 1 0,-1-1 0,-3 1 0,3-1 0,-3 1 0,4 2 0,-1 2 0,0-1 0,-2 3 0,1-2 0,-2 0 0,0-2 0,0-2 0,-1-1 0,-2 1 0,6-1 0,-3 1 0,0-1 0,2 0 0,-1 1 0,2-1 0,0 1 0,-2 3 0,1-3 0,-5 3 0,6-4 0,-7 0 0,7 1 0,-3 3 0,0-3 0,0 3 0,-1-4 0,1 4 0,0-3 0,3 6 0,-3-2 0,3-1 0,-2 0 0,1 0 0,-5-3 0,6 3 0,-7 0 0,7-3 0,-6 3 0,5-1 0,-1-1 0,2 1 0,0-2 0,-2-1 0,1-3 0,-5 3 0,6-3 0,-3 4 0,3-1 0,1 0 0,-1 1 0,1-1 0,-1 1 0,0-1 0,1 1 0,-1-1 0,1 1 0,-1-1 0,1 0 0,-1 1 0,1-1 0,-1 1 0,0-4 0,1 2 0,-1-1 0,1 2 0,2 1 0,2-1 0,3 0 0,0-2 0,-4 1 0,0-5 0,-3 6 0,-1-7 0,0 4 0,1-4 0,-1 0 0,1 0 0,-1 0 0,1 0 0,-1 0 0,1 0 0,-1 0 0,0 3 0,1-2 0,-1 2 0,1-3 0,-1 0 0,1 0 0,-1 0 0,1 0 0,-1 0 0,0 0 0,1 0 0,-1-3 0,1 2 0,-1-6 0,1 6 0,-1-2 0,1 3 0,-1 0 0,0 0 0,-2-3 0,-6 2 0,1-3 0,-4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32:1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2703 341 24575,'-8'-5'0,"4"-1"0,-3 5 0,3-3 0,-4 1 0,1 2 0,3-5 0,-3 5 0,3-3 0,-4 1 0,1-1 0,-1-4 0,1 1 0,-4-1 0,2 1 0,-2-1 0,-6-1 0,4 1 0,-16-1 0,6 0 0,0 0 0,1 0 0,7 2 0,0-1 0,0 0 0,0 1 0,3-1 0,-2 1 0,6-1 0,-3 4 0,0-3 0,3 3 0,-3-4 0,3 1 0,1-1 0,-1 4 0,1 1 0,-1-1 0,0 4 0,1-4 0,-4 1 0,3 2 0,-3-2 0,0-1 0,-1 0 0,-3 0 0,0-3 0,0 6 0,0-5 0,0 5 0,0-3 0,0 4 0,-6-4 0,-3-2 0,1-3 0,5 4 0,3 2 0,4 3 0,-4-4 0,-7 4 0,-1-8 0,0 7 0,1-7 0,7 7 0,0-2 0,-7 3 0,6-4 0,-6 3 0,7-2 0,0 3 0,0 0 0,3 0 0,-8 0 0,6 0 0,-4-3 0,4 2 0,-5-3 0,3 4 0,-13 0 0,13 0 0,-12 0 0,11 0 0,-11 0 0,11 0 0,-11 0 0,5 0 0,-7 0 0,0 0 0,6 0 0,3 0 0,-1 0 0,9 0 0,-5 0 0,7 0 0,0 0 0,-1 0 0,-2 0 0,-4 0 0,1 0 0,-5 0 0,7 0 0,0 0 0,0 0 0,0 0 0,0 0 0,4 4 0,-4-3 0,7 2 0,-6 0 0,5 1 0,-5 0 0,6 3 0,-3-6 0,0 2 0,-7 2 0,1-1 0,-4 1 0,6 2 0,3-6 0,-2 5 0,5-5 0,-5 6 0,2-3 0,-3 3 0,-6-3 0,4 3 0,-5-3 0,11 4 0,-10 0 0,8 0 0,-16 2 0,13-3 0,-6-1 0,7 0 0,-7-1 0,6 3 0,-6 1 0,10-2 0,2 1 0,-1-1 0,2 0 0,-2 1 0,4-1 0,-1 1 0,1-4 0,-1 2 0,1-1 0,-1 2 0,1 0 0,-1 1 0,0-1 0,1 1 0,-1-1 0,1 1 0,-1-1 0,-3 1 0,3-1 0,-3 0 0,3 1 0,1-1 0,-1 1 0,-3 3 0,3-3 0,-3 3 0,0-4 0,3 0 0,-3 1 0,0-1 0,3 1 0,-3-1 0,0 1 0,3-1 0,-3 1 0,3-1 0,1 0 0,-1 1 0,0-1 0,1 1 0,-1-1 0,1 1 0,-1 2 0,1 2 0,-1 0 0,1-2 0,-1 1 0,0-3 0,1 3 0,-1-4 0,1 1 0,-1 3 0,1-3 0,-1 3 0,0-4 0,1 4 0,-1-3 0,1 6 0,-1-2 0,1-1 0,-1 3 0,0-5 0,1 5 0,-1-3 0,1 4 0,-1 0 0,4-3 0,-3 2 0,3-3 0,0 4 0,-3 0 0,3 0 0,0-4 0,0 10 0,1-8 0,2 15 0,-2-4 0,-1-1 0,4 5 0,-8-5 0,7 0 0,-8 5 0,8-5 0,-4 7 0,5 0 0,0 0 0,0 0 0,0-1 0,5 1 0,-1-7 0,6 5 0,-2-5 0,2 7 0,0 0 0,0 0 0,0 0 0,0-1 0,0 1 0,0 0 0,0 0 0,0-1 0,0 1 0,0 0 0,0 0 0,4-1 0,1 1 0,1 0 0,-3-7 0,-1-1 0,2-1 0,-2-4 0,4 4 0,2-4 0,-1-1 0,11 3 0,-12-7 0,12 2 0,-11-3 0,11 0 0,-11 0 0,11-2 0,-5 5 0,7-3 0,-1 7 0,1-7 0,0 4 0,0-1 0,6 12 0,7 0 0,-4 6 0,3-8 0,-12-9 0,6 14 0,8-7 0,7 14 0,7-7 0,5 9 0,-4-6 0,3 0 0,-4-4 0,-13-14 0,10 12 0,-10-12 0,13 7 0,0-6 0,0-1 0,0 0 0,-1 1 0,27 6 0,-20-5 0,20 4 0,-27-5 0,1-1 0,0 1 0,0-1 0,0 0 0,-1 1 0,1-1 0,0 0 0,0 1 0,0-7 0,-1-2 0,-11-6 0,-4-4 0,-12 3 0,-1-4 0,14 5 0,2 0 0,13 0 0,12 0 0,4 0-770,24-8 770,-47 3 0,-1-1 0,1-3 0,0 0 0,5-1 0,-1 1 0,34-8 0,-34 7 0,1 1 0,-6-1 0,1 1 0,6 0 0,0-1 0,1 1 0,-2-1 0,-5-3 0,0 0 0,-1 3 0,-2 0 0,26-13 0,-17 9 0,-14 2 0,-14 2 0,-5 1 0,-6 0 0,9-14 770,-16 8-770,18-20 0,-15 12 0,6-7 0,0 0 0,0 0 0,-5 1 0,0-1 0,-1 0 0,-3 0 0,3 0 0,-4 0 0,0 0 0,0 0 0,2-12 0,-2 9 0,4-22 0,-3 22 0,1-9 0,-3 12 0,-3 0 0,3 0 0,-8 0 0,3 0 0,-8 0 0,-2 1 0,-4-1 0,0 0 0,0 0 0,0 0 0,0 0 0,1 10 0,0-1 0,-1 10 0,1-4 0,-7-7 0,3 5 0,-16-17 0,-2 3 0,-13-12 0,1-1 0,12 13 0,1-3 0,2 5 0,-5-9 0,-11-5 0,1-1 0,-1 1 0,1-1 0,-1 1 0,-11-5 0,9 4 0,-3 7 0,13 7 0,-6 6 0,9 7 0,-10-1 0,14 8 0,-1 0 0,0 0 0,0 0 0,0 0 0,0 0 0,-12-2 0,-4-1 0,1 1 0,-10-2 0,10 1 0,-13-2 0,12 3 0,4 0 0,12 2 0,0 0 0,0 0 0,0 0 0,0 0 0,-12 4 0,9 2 0,-22-3 0,22 6 0,-9-6 0,12 7 0,-12 0 0,9 5 0,-10-4 0,13 7 0,-12-6 0,-3 8 0,-26 0 0,-2 5 0,-13 3 0,12-2 0,4-1 0,12-1 0,-13 2 0,-2 0 0,-1 6 0,4-4 0,24 0 0,4-6 0,12-2 0,10-1 0,3 0 0,9-2 0,0-3 0,1 3 0,-1-10 0,4 2 0,1-3 0,3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857FE-371F-8341-A9F4-2E37E3B2102C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E6640-53F7-E147-8AAB-8ED40C09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proj.badc.rl.ac.uk</a:t>
            </a:r>
            <a:r>
              <a:rPr lang="en-US" dirty="0"/>
              <a:t>/</a:t>
            </a:r>
            <a:r>
              <a:rPr lang="en-US" dirty="0" err="1"/>
              <a:t>pimms</a:t>
            </a:r>
            <a:r>
              <a:rPr lang="en-US" dirty="0"/>
              <a:t>/browser/CASCADE/</a:t>
            </a:r>
            <a:r>
              <a:rPr lang="en-US" dirty="0" err="1"/>
              <a:t>ControlledVocabs</a:t>
            </a:r>
            <a:r>
              <a:rPr lang="en-US" dirty="0"/>
              <a:t>/trunk/</a:t>
            </a:r>
            <a:r>
              <a:rPr lang="en-US" dirty="0" err="1"/>
              <a:t>Software?rev</a:t>
            </a:r>
            <a:r>
              <a:rPr lang="en-US" dirty="0"/>
              <a:t>=48&amp;order=size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E6640-53F7-E147-8AAB-8ED40C09D2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www.meted.ucar.edu</a:t>
            </a:r>
            <a:r>
              <a:rPr lang="en-US" dirty="0"/>
              <a:t>/</a:t>
            </a:r>
            <a:r>
              <a:rPr lang="en-US" dirty="0" err="1"/>
              <a:t>bom</a:t>
            </a:r>
            <a:r>
              <a:rPr lang="en-US" dirty="0"/>
              <a:t>/</a:t>
            </a:r>
            <a:r>
              <a:rPr lang="en-US" dirty="0" err="1"/>
              <a:t>mstructure_dynamics</a:t>
            </a:r>
            <a:r>
              <a:rPr lang="en-US" dirty="0"/>
              <a:t>/</a:t>
            </a:r>
            <a:r>
              <a:rPr lang="en-US" dirty="0" err="1"/>
              <a:t>print.php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E6640-53F7-E147-8AAB-8ED40C09D2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9BFB-EEE4-9F4D-A150-E169EA42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D08B-C2CC-6D44-BFC8-A0F02112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ACAAD-2E7C-5540-A954-4A783251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AE85-0440-2146-8ED3-0359E46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D292-6246-3B4A-ADFB-5DE3581D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6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5EED-DB53-3043-9053-03E6C2FA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A252D-E595-7E47-9116-9A65CD2A9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2088A-34C1-F148-8E52-F928D417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21A9-DAD3-654F-A495-EB5A9EA4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AEE93-414A-D641-AEE7-0DAB7328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CC983-B21F-8243-AA10-319E09B61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2BC-FC7A-C64A-9F5E-7CD9AD6C5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B57BF-A5E7-4E4B-BE88-FDBF4CD8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487E-ABEB-4C4C-8211-107BCD09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18303-4BBE-3047-9548-2AC6FCA7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3FF8-169F-4348-937C-00DA5306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BDA61-982F-D647-81B2-ABA63DE8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E8D9-D595-4143-AED3-49A6F9DE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2198C-11FF-9C41-B31A-5D2F7E82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DFA5-232E-8B46-99A1-965746A9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B6A-4FBC-1F4A-AF90-773DB33E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202F-E0C3-2A4E-84F1-9D9D2DDA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C3D8D-827A-824A-A3C6-0D0FC798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227E-C373-834B-8589-278792F3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A2D81-119D-324B-901F-07DA2C73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92BB-726D-C94D-862B-28C38AA9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58C3-5506-8941-B827-016924730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6096-52B8-5446-988A-59DC95746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1D83-C116-944B-9C02-42D78AAE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66788-444D-AB41-9AC7-FC53E8F7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35844-6389-E148-9BF2-3E5078D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6F0F-3015-684D-ADAC-E4D400C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7E304-9101-E449-AD3B-6CB516E2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7DB0B-9E8B-6D43-87D1-4FFE4386A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10823-3B10-324F-B3B4-6CA9EEC75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89ACB-066E-5443-AD7C-5EAADE10B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9455F-B67F-8845-A8BD-161C1096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59491-B6A4-1A4D-8E9C-8D89A14C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0A798-62B6-144D-A724-1A68672E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8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6E87-F6FD-0747-A631-6594EAA2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A5EBA-F9D3-634F-BCB4-9568351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E81A3-746D-5840-AAF4-9D298C49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184DA-4B8F-AD44-87D6-2017EC91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2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D679B-57C6-304A-ABB0-EBE4C45E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4DCA5-211F-2A48-A12E-21159456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0977-00DC-9D46-94EF-9D0AC725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7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76F9-7269-1649-999B-05CD7516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8B76-37FE-9741-B504-37DB788B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CB4C2-2BBD-D94F-9E0D-62F7A9C9A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CF451-E3DE-3E41-90E0-6674B0B4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40640-64BB-834A-BDD4-E1EE49E6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78F03-4CA1-CA42-8BFA-5BBB4E83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3DD3-01C2-3A49-9E7E-F7824284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95B2F-05A6-C346-9E01-A31AF7EA1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9697-4D77-7C47-BA75-5C59A6E6B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07899-3AF4-3D4A-B606-935CB8E9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E91A9-18CB-9A4D-807E-3A16E0CA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B1D39-A825-0C4E-BA7B-1F685A92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2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3336E-F5D4-FA4C-B059-478791B7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4C5B8-E8FB-1D4E-AAF6-B30C1C2D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5C74-942A-1140-95C2-2B3A4AF39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D50DB-9025-844F-BE06-9E2444CD117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1E271-05AD-9742-A477-F9D08104C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A90D-697F-5441-BC1A-199EE4E28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C723-DD0F-374F-AB72-4C3C3133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6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2" Type="http://schemas.openxmlformats.org/officeDocument/2006/relationships/image" Target="../media/image12.gi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0.png"/><Relationship Id="rId4" Type="http://schemas.openxmlformats.org/officeDocument/2006/relationships/image" Target="../media/image170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.rsmas.miami.edu/repository/entry/show?entryid=aed8b6d7-486e-40c5-a299-8a4688e698e3" TargetMode="External"/><Relationship Id="rId2" Type="http://schemas.openxmlformats.org/officeDocument/2006/relationships/hyperlink" Target="dods://goldsmr3.gesdisc.eosdis.nasa.gov/dods/MAT3CPQD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org/github/ATMOcanes/ATM651_2021/blob/master/Files_unsorted/Assimilation_MERRAv200_20080514-16.ipynb" TargetMode="External"/><Relationship Id="rId2" Type="http://schemas.openxmlformats.org/officeDocument/2006/relationships/hyperlink" Target="https://www.spc.noaa.gov/climo/reports/080514_rp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3.xml"/><Relationship Id="rId18" Type="http://schemas.openxmlformats.org/officeDocument/2006/relationships/image" Target="../media/image25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21.png"/><Relationship Id="rId17" Type="http://schemas.openxmlformats.org/officeDocument/2006/relationships/customXml" Target="../ink/ink15.xml"/><Relationship Id="rId2" Type="http://schemas.openxmlformats.org/officeDocument/2006/relationships/image" Target="../media/image24.png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20.png"/><Relationship Id="rId19" Type="http://schemas.openxmlformats.org/officeDocument/2006/relationships/customXml" Target="../ink/ink16.xml"/><Relationship Id="rId4" Type="http://schemas.openxmlformats.org/officeDocument/2006/relationships/image" Target="../media/image170.png"/><Relationship Id="rId9" Type="http://schemas.openxmlformats.org/officeDocument/2006/relationships/customXml" Target="../ink/ink11.xml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reemind.sourceforge.net/wiki/index.php/Download" TargetMode="External"/><Relationship Id="rId5" Type="http://schemas.openxmlformats.org/officeDocument/2006/relationships/hyperlink" Target="https://gmd.copernicus.org/articles/7/479/2014/gmd-7-479-2014.pdf" TargetMode="External"/><Relationship Id="rId4" Type="http://schemas.openxmlformats.org/officeDocument/2006/relationships/hyperlink" Target="http://proj.badc.rl.ac.uk/pimms/browser/CASCADE/ControlledVocabs/trunk/Software?rev=48&amp;order=siz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25.png"/><Relationship Id="rId4" Type="http://schemas.openxmlformats.org/officeDocument/2006/relationships/image" Target="../media/image170.png"/><Relationship Id="rId9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F90-48A5-6741-927B-16ECF763F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points about atmosphere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CF8E1-DEA5-4748-92EA-EADC357E67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 </a:t>
            </a:r>
          </a:p>
          <a:p>
            <a:r>
              <a:rPr lang="en-US" dirty="0"/>
              <a:t>October 2021</a:t>
            </a:r>
          </a:p>
          <a:p>
            <a:r>
              <a:rPr lang="en-US" dirty="0"/>
              <a:t>ATM407</a:t>
            </a:r>
          </a:p>
        </p:txBody>
      </p:sp>
    </p:spTree>
    <p:extLst>
      <p:ext uri="{BB962C8B-B14F-4D97-AF65-F5344CB8AC3E}">
        <p14:creationId xmlns:p14="http://schemas.microsoft.com/office/powerpoint/2010/main" val="105649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D1B1-0963-AB4A-BB8C-A5E30BAF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4D-VAR concept in 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4638-8553-1547-97D1-808C626B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DB0E9-D632-D744-93DE-6D9BD547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1" y="1613648"/>
            <a:ext cx="9811307" cy="50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37C4-DB30-1C4E-92A6-EAE1AEF0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46C23-D9E4-C849-A535-E56BA5E8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MERRA IAU concepts: from ANA to ASM products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0B62B-1776-BB4A-AF17-5738C691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9" y="2351314"/>
            <a:ext cx="11900902" cy="43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5009-24A0-CF40-BFF1-75C908D6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4" y="365125"/>
            <a:ext cx="8280400" cy="1325563"/>
          </a:xfrm>
        </p:spPr>
        <p:txBody>
          <a:bodyPr/>
          <a:lstStyle/>
          <a:p>
            <a:r>
              <a:rPr lang="en-US" dirty="0"/>
              <a:t>Data exercise with MERRA reanalysis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AE5FB-D2B4-B047-B505-4442E6435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o-f</a:t>
            </a:r>
            <a:r>
              <a:rPr lang="en-US" dirty="0"/>
              <a:t> for various </a:t>
            </a:r>
            <a:r>
              <a:rPr lang="en-US" dirty="0" err="1"/>
              <a:t>obs</a:t>
            </a:r>
            <a:r>
              <a:rPr lang="en-US" dirty="0"/>
              <a:t> systems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o-a </a:t>
            </a:r>
            <a:r>
              <a:rPr lang="en-US" dirty="0"/>
              <a:t>should be closer to 0 on average, right?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ANA</a:t>
            </a:r>
            <a:r>
              <a:rPr lang="en-US" dirty="0"/>
              <a:t>: the analysis state (every </a:t>
            </a:r>
            <a:r>
              <a:rPr lang="en-US" dirty="0">
                <a:solidFill>
                  <a:srgbClr val="FF0000"/>
                </a:solidFill>
              </a:rPr>
              <a:t>6 hours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ASM</a:t>
            </a:r>
            <a:r>
              <a:rPr lang="en-US" dirty="0"/>
              <a:t>: the “assimilated” state (output every </a:t>
            </a:r>
            <a:r>
              <a:rPr lang="en-US" dirty="0">
                <a:solidFill>
                  <a:srgbClr val="FF0000"/>
                </a:solidFill>
              </a:rPr>
              <a:t>3h</a:t>
            </a:r>
            <a:r>
              <a:rPr lang="en-US" dirty="0"/>
              <a:t> or even </a:t>
            </a:r>
            <a:r>
              <a:rPr lang="en-US" dirty="0">
                <a:solidFill>
                  <a:srgbClr val="FF0000"/>
                </a:solidFill>
              </a:rPr>
              <a:t>1h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obtained by integrating </a:t>
            </a:r>
            <a:r>
              <a:rPr lang="en-US" dirty="0" err="1"/>
              <a:t>ddt</a:t>
            </a:r>
            <a:r>
              <a:rPr lang="en-US" dirty="0"/>
              <a:t> = </a:t>
            </a:r>
            <a:r>
              <a:rPr lang="en-US" dirty="0" err="1"/>
              <a:t>ddt_dyn</a:t>
            </a:r>
            <a:r>
              <a:rPr lang="en-US" dirty="0"/>
              <a:t> + </a:t>
            </a:r>
            <a:r>
              <a:rPr lang="en-US" dirty="0" err="1"/>
              <a:t>ddt_phy</a:t>
            </a:r>
            <a:r>
              <a:rPr lang="en-US" dirty="0"/>
              <a:t> + </a:t>
            </a:r>
            <a:r>
              <a:rPr lang="en-US" dirty="0" err="1">
                <a:solidFill>
                  <a:srgbClr val="FF0000"/>
                </a:solidFill>
              </a:rPr>
              <a:t>ddt_ana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for every model field (</a:t>
            </a:r>
            <a:r>
              <a:rPr lang="en-US" dirty="0" err="1"/>
              <a:t>u,v,T,q,etc</a:t>
            </a:r>
            <a:r>
              <a:rPr lang="en-US" dirty="0"/>
              <a:t>.) </a:t>
            </a:r>
          </a:p>
          <a:p>
            <a:pPr lvl="1"/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ddt_ana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</a:t>
            </a:r>
            <a:r>
              <a:rPr lang="en-US" i="1" dirty="0"/>
              <a:t>constant for 6 hours</a:t>
            </a:r>
          </a:p>
          <a:p>
            <a:pPr lvl="2"/>
            <a:r>
              <a:rPr lang="en-US" dirty="0"/>
              <a:t>designed to </a:t>
            </a:r>
            <a:r>
              <a:rPr lang="en-US" i="1" dirty="0"/>
              <a:t>steer the model through ANA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2001D-DF4E-7543-9320-772348C7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0"/>
            <a:ext cx="3149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6ECF-87DF-D047-8FDA-96EECC0A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89400" cy="1325563"/>
          </a:xfrm>
        </p:spPr>
        <p:txBody>
          <a:bodyPr/>
          <a:lstStyle/>
          <a:p>
            <a:r>
              <a:rPr lang="en-US" dirty="0"/>
              <a:t>o-f, o-a fields available: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543F9-C862-7F4D-A23E-D066EE11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32" y="-16933"/>
            <a:ext cx="7001932" cy="68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D534-BB0D-ED45-9F7B-9B555F1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"/>
            <a:ext cx="10515600" cy="4351338"/>
          </a:xfrm>
        </p:spPr>
        <p:txBody>
          <a:bodyPr/>
          <a:lstStyle/>
          <a:p>
            <a:r>
              <a:rPr lang="en-US" dirty="0"/>
              <a:t>o-f and o-a. Hopefully the latter is ”smaller on average”, or at least “more random” (less systematic), since the analysis has been “drawn toward” the </a:t>
            </a:r>
            <a:r>
              <a:rPr lang="en-US" i="1" dirty="0"/>
              <a:t>large-scale aspects</a:t>
            </a:r>
            <a:r>
              <a:rPr lang="en-US" dirty="0"/>
              <a:t> of the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D9582-BD36-DC43-AC9D-6E866892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538948"/>
            <a:ext cx="9380220" cy="5319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14:cNvPr>
              <p14:cNvContentPartPr/>
              <p14:nvPr/>
            </p14:nvContentPartPr>
            <p14:xfrm>
              <a:off x="2856780" y="2185920"/>
              <a:ext cx="1187280" cy="1682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780" y="2177280"/>
                <a:ext cx="1204920" cy="17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FBFE9A-A2C9-0940-81ED-EED9B2518AEC}"/>
                  </a:ext>
                </a:extLst>
              </p14:cNvPr>
              <p14:cNvContentPartPr/>
              <p14:nvPr/>
            </p14:nvContentPartPr>
            <p14:xfrm>
              <a:off x="3998700" y="3717720"/>
              <a:ext cx="1692720" cy="100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FBFE9A-A2C9-0940-81ED-EED9B2518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700" y="3708720"/>
                <a:ext cx="171036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14:cNvPr>
              <p14:cNvContentPartPr/>
              <p14:nvPr/>
            </p14:nvContentPartPr>
            <p14:xfrm>
              <a:off x="-161100" y="197640"/>
              <a:ext cx="1944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69740" y="188640"/>
                <a:ext cx="37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14:cNvPr>
              <p14:cNvContentPartPr/>
              <p14:nvPr/>
            </p14:nvContentPartPr>
            <p14:xfrm>
              <a:off x="-688140" y="540000"/>
              <a:ext cx="55800" cy="6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96780" y="531000"/>
                <a:ext cx="7344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C7F7D8-F5E1-7E4F-9337-D466FD67E5F6}"/>
              </a:ext>
            </a:extLst>
          </p:cNvPr>
          <p:cNvSpPr txBox="1"/>
          <p:nvPr/>
        </p:nvSpPr>
        <p:spPr>
          <a:xfrm>
            <a:off x="274320" y="4034790"/>
            <a:ext cx="3772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red here in o-f </a:t>
            </a:r>
          </a:p>
          <a:p>
            <a:r>
              <a:rPr lang="en-US" dirty="0"/>
              <a:t>(</a:t>
            </a:r>
            <a:r>
              <a:rPr lang="en-US" dirty="0" err="1"/>
              <a:t>obs</a:t>
            </a:r>
            <a:r>
              <a:rPr lang="en-US" dirty="0"/>
              <a:t> have stronger southerlies</a:t>
            </a:r>
          </a:p>
          <a:p>
            <a:r>
              <a:rPr lang="en-US" dirty="0"/>
              <a:t>than first guess forecast f), but then </a:t>
            </a:r>
          </a:p>
          <a:p>
            <a:r>
              <a:rPr lang="en-US" dirty="0"/>
              <a:t>the analysis has only random errors</a:t>
            </a:r>
          </a:p>
          <a:p>
            <a:r>
              <a:rPr lang="en-US" dirty="0"/>
              <a:t>(equal red and blue speckles).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3BF88D-5CC5-9A40-8BF4-90DBF8508861}"/>
              </a:ext>
            </a:extLst>
          </p:cNvPr>
          <p:cNvGrpSpPr/>
          <p:nvPr/>
        </p:nvGrpSpPr>
        <p:grpSpPr>
          <a:xfrm>
            <a:off x="2091060" y="3768840"/>
            <a:ext cx="2166840" cy="467280"/>
            <a:chOff x="2091060" y="3768840"/>
            <a:chExt cx="21668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F938AB-7BD2-0D41-B82E-05EA0E97CC0D}"/>
                    </a:ext>
                  </a:extLst>
                </p14:cNvPr>
                <p14:cNvContentPartPr/>
                <p14:nvPr/>
              </p14:nvContentPartPr>
              <p14:xfrm>
                <a:off x="2091060" y="3768840"/>
                <a:ext cx="1017720" cy="45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F938AB-7BD2-0D41-B82E-05EA0E97CC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82420" y="3760200"/>
                  <a:ext cx="10353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B033B-AE4E-274B-8DB1-80E88896B452}"/>
                    </a:ext>
                  </a:extLst>
                </p14:cNvPr>
                <p14:cNvContentPartPr/>
                <p14:nvPr/>
              </p14:nvContentPartPr>
              <p14:xfrm>
                <a:off x="2103660" y="4021560"/>
                <a:ext cx="215424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B033B-AE4E-274B-8DB1-80E88896B4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95020" y="4012560"/>
                  <a:ext cx="217188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63298D-E495-C942-959E-48C49BF7C98B}"/>
                  </a:ext>
                </a:extLst>
              </p14:cNvPr>
              <p14:cNvContentPartPr/>
              <p14:nvPr/>
            </p14:nvContentPartPr>
            <p14:xfrm>
              <a:off x="4074660" y="2312280"/>
              <a:ext cx="1184040" cy="1232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63298D-E495-C942-959E-48C49BF7C9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66020" y="2303640"/>
                <a:ext cx="1201680" cy="12502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79981E-7574-0347-99EF-DD42ABFDCFFE}"/>
              </a:ext>
            </a:extLst>
          </p:cNvPr>
          <p:cNvSpPr txBox="1"/>
          <p:nvPr/>
        </p:nvSpPr>
        <p:spPr>
          <a:xfrm>
            <a:off x="4594860" y="1623060"/>
            <a:ext cx="227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similarly, all blue here </a:t>
            </a:r>
          </a:p>
          <a:p>
            <a:r>
              <a:rPr lang="en-US" dirty="0"/>
              <a:t>becomes speckle</a:t>
            </a:r>
          </a:p>
        </p:txBody>
      </p:sp>
    </p:spTree>
    <p:extLst>
      <p:ext uri="{BB962C8B-B14F-4D97-AF65-F5344CB8AC3E}">
        <p14:creationId xmlns:p14="http://schemas.microsoft.com/office/powerpoint/2010/main" val="4048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60FF-1135-8E4D-87E9-5CC9901E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 vs. 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A9CE-19AD-F14B-8879-402B367B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6-hourly ANA</a:t>
            </a:r>
          </a:p>
          <a:p>
            <a:pPr lvl="1"/>
            <a:r>
              <a:rPr lang="en-US" dirty="0"/>
              <a:t>hor. winds only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3-hourly ASM</a:t>
            </a:r>
          </a:p>
          <a:p>
            <a:pPr lvl="1"/>
            <a:r>
              <a:rPr lang="en-US" dirty="0"/>
              <a:t>has vertical vel., clouds, etc.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C9367-B539-5144-85CE-631E3E6F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17" y="0"/>
            <a:ext cx="54991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A2EE0-C94C-124C-939B-2375220C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34" y="3213100"/>
            <a:ext cx="5308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458A-2F21-2F4B-9D61-A5D76771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Budgets of wind, 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FCBBC-2EC3-8044-882E-55D715648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4417" y="3526368"/>
            <a:ext cx="6235700" cy="326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885EA-DE99-CE4C-A57D-525155D2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188" y="0"/>
            <a:ext cx="6656811" cy="3268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7F14F5-922A-934E-A393-E88F32C97D96}"/>
              </a:ext>
            </a:extLst>
          </p:cNvPr>
          <p:cNvSpPr txBox="1"/>
          <p:nvPr/>
        </p:nvSpPr>
        <p:spPr>
          <a:xfrm rot="20837242">
            <a:off x="3268132" y="2844799"/>
            <a:ext cx="548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moist physics affect wind? </a:t>
            </a:r>
          </a:p>
          <a:p>
            <a:r>
              <a:rPr lang="en-US" dirty="0"/>
              <a:t>YES: low-level momentum carried upward in convection!</a:t>
            </a:r>
          </a:p>
        </p:txBody>
      </p:sp>
    </p:spTree>
    <p:extLst>
      <p:ext uri="{BB962C8B-B14F-4D97-AF65-F5344CB8AC3E}">
        <p14:creationId xmlns:p14="http://schemas.microsoft.com/office/powerpoint/2010/main" val="288663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9EC5-1399-F749-8A8A-84122A9A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ASSIGNMENT: Pick a different date, capture basic set of displays, think about them. Present to class about their meaning. </a:t>
            </a:r>
            <a:r>
              <a:rPr lang="en-US" dirty="0">
                <a:solidFill>
                  <a:srgbClr val="FF0000"/>
                </a:solidFill>
              </a:rPr>
              <a:t>v200</a:t>
            </a:r>
            <a:r>
              <a:rPr lang="en-US" dirty="0"/>
              <a:t> is a good target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D71-0343-054F-A63A-62FEF6897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429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Launch IDV. Set up authentication. </a:t>
            </a:r>
          </a:p>
          <a:p>
            <a:pPr lvl="1"/>
            <a:r>
              <a:rPr lang="en-US" dirty="0"/>
              <a:t>In the Dashboard - Data Choosers tab, General-&gt;URLs slot, paste </a:t>
            </a:r>
            <a:r>
              <a:rPr lang="en-US" u="sng" dirty="0">
                <a:hlinkClick r:id="rId2"/>
              </a:rPr>
              <a:t>dods://goldsmr3.gesdisc.eosdis.nasa.gov/dods/MAT3CPQDT</a:t>
            </a:r>
            <a:r>
              <a:rPr lang="en-US" dirty="0"/>
              <a:t> and click Add Source. It should ask for authentication. Check the Save Information box, and carefully enter </a:t>
            </a:r>
            <a:r>
              <a:rPr lang="en-US" b="1" i="1" dirty="0" err="1"/>
              <a:t>mapes</a:t>
            </a:r>
            <a:r>
              <a:rPr lang="en-US" b="1" i="1" dirty="0"/>
              <a:t>, MapesIDV0 </a:t>
            </a:r>
            <a:r>
              <a:rPr lang="en-US" dirty="0"/>
              <a:t>for name and password. Does it come up as a data source? </a:t>
            </a:r>
          </a:p>
          <a:p>
            <a:r>
              <a:rPr lang="en-US" dirty="0"/>
              <a:t>2. Now load this bundle: </a:t>
            </a:r>
            <a:r>
              <a:rPr lang="en-US" dirty="0" err="1"/>
              <a:t>MapesIDV</a:t>
            </a:r>
            <a:r>
              <a:rPr lang="en-US" dirty="0"/>
              <a:t>/Classes and Labs/</a:t>
            </a:r>
            <a:r>
              <a:rPr lang="en-US" u="sng" dirty="0">
                <a:hlinkClick r:id="rId3"/>
              </a:rPr>
              <a:t>MERRA_o-f_o-a_and_vbudget200</a:t>
            </a:r>
            <a:r>
              <a:rPr lang="en-US" dirty="0"/>
              <a:t>. </a:t>
            </a:r>
          </a:p>
          <a:p>
            <a:r>
              <a:rPr lang="en-US" dirty="0"/>
              <a:t>3. Change the date to anytime between 1980 and 2008, going for a 12Z or 00Z (or see how much data there is at a 06Z or 18Z), and/or region (Europe, Asia). </a:t>
            </a:r>
          </a:p>
        </p:txBody>
      </p:sp>
    </p:spTree>
    <p:extLst>
      <p:ext uri="{BB962C8B-B14F-4D97-AF65-F5344CB8AC3E}">
        <p14:creationId xmlns:p14="http://schemas.microsoft.com/office/powerpoint/2010/main" val="307516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1128-B413-314D-A8C5-210DE042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24" y="6217920"/>
            <a:ext cx="10073639" cy="64008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hlinkClick r:id="rId2"/>
              </a:rPr>
              <a:t>https://www.spc.noaa.gov/climo/reports/080514_rpts.html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E3F8-37EA-6648-85D5-0C9A796F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with severe weather, lots of o-f difference and big </a:t>
            </a:r>
            <a:r>
              <a:rPr lang="en-US" dirty="0" err="1"/>
              <a:t>dvdt_ana</a:t>
            </a:r>
            <a:endParaRPr lang="en-US" dirty="0"/>
          </a:p>
          <a:p>
            <a:r>
              <a:rPr lang="en-US" dirty="0">
                <a:hlinkClick r:id="rId3"/>
              </a:rPr>
              <a:t>https://nbviewer.org/github/ATMOcanes/ATM651_2021/blob/master/Files_unsorted/Assimilation_MERRAv200_20080514-16.ipynb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5AF13-F8C1-0D40-8E14-4BA20CE9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878" y="3376539"/>
            <a:ext cx="4064000" cy="2755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6AC287-3889-0348-8D6E-7E4840F9225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 budget during MERRA reanalysis and assimilation process</a:t>
            </a:r>
          </a:p>
        </p:txBody>
      </p:sp>
    </p:spTree>
    <p:extLst>
      <p:ext uri="{BB962C8B-B14F-4D97-AF65-F5344CB8AC3E}">
        <p14:creationId xmlns:p14="http://schemas.microsoft.com/office/powerpoint/2010/main" val="147111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9E964B-1274-F349-B417-422676FD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538948"/>
            <a:ext cx="9380220" cy="5319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D534-BB0D-ED45-9F7B-9B555F1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"/>
            <a:ext cx="10515600" cy="4351338"/>
          </a:xfrm>
        </p:spPr>
        <p:txBody>
          <a:bodyPr/>
          <a:lstStyle/>
          <a:p>
            <a:r>
              <a:rPr lang="en-US" dirty="0"/>
              <a:t>o-f and o-a. Hopefully the latter is ”smaller on average”, or at least “more random” (less systematic), since the analysis has been “drawn toward” the </a:t>
            </a:r>
            <a:r>
              <a:rPr lang="en-US" i="1" dirty="0"/>
              <a:t>large-scale aspects</a:t>
            </a:r>
            <a:r>
              <a:rPr lang="en-US" dirty="0"/>
              <a:t> of the observations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14:cNvPr>
              <p14:cNvContentPartPr/>
              <p14:nvPr/>
            </p14:nvContentPartPr>
            <p14:xfrm>
              <a:off x="2856780" y="2185920"/>
              <a:ext cx="1187280" cy="1682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780" y="2177280"/>
                <a:ext cx="1204920" cy="17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FBFE9A-A2C9-0940-81ED-EED9B2518AEC}"/>
                  </a:ext>
                </a:extLst>
              </p14:cNvPr>
              <p14:cNvContentPartPr/>
              <p14:nvPr/>
            </p14:nvContentPartPr>
            <p14:xfrm>
              <a:off x="3998700" y="3717720"/>
              <a:ext cx="1692720" cy="100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FBFE9A-A2C9-0940-81ED-EED9B2518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700" y="3708720"/>
                <a:ext cx="171036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14:cNvPr>
              <p14:cNvContentPartPr/>
              <p14:nvPr/>
            </p14:nvContentPartPr>
            <p14:xfrm>
              <a:off x="-161100" y="197640"/>
              <a:ext cx="1944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69740" y="188640"/>
                <a:ext cx="37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14:cNvPr>
              <p14:cNvContentPartPr/>
              <p14:nvPr/>
            </p14:nvContentPartPr>
            <p14:xfrm>
              <a:off x="-688140" y="540000"/>
              <a:ext cx="55800" cy="6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96780" y="531000"/>
                <a:ext cx="7344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C7F7D8-F5E1-7E4F-9337-D466FD67E5F6}"/>
              </a:ext>
            </a:extLst>
          </p:cNvPr>
          <p:cNvSpPr txBox="1"/>
          <p:nvPr/>
        </p:nvSpPr>
        <p:spPr>
          <a:xfrm>
            <a:off x="274320" y="4034790"/>
            <a:ext cx="3772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red here in o-f </a:t>
            </a:r>
          </a:p>
          <a:p>
            <a:r>
              <a:rPr lang="en-US" dirty="0"/>
              <a:t>(</a:t>
            </a:r>
            <a:r>
              <a:rPr lang="en-US" dirty="0" err="1"/>
              <a:t>obs</a:t>
            </a:r>
            <a:r>
              <a:rPr lang="en-US" dirty="0"/>
              <a:t> have stronger southerlies</a:t>
            </a:r>
          </a:p>
          <a:p>
            <a:r>
              <a:rPr lang="en-US" dirty="0"/>
              <a:t>than first guess forecast f), but then </a:t>
            </a:r>
          </a:p>
          <a:p>
            <a:r>
              <a:rPr lang="en-US" dirty="0"/>
              <a:t>the analysis has only random errors</a:t>
            </a:r>
          </a:p>
          <a:p>
            <a:r>
              <a:rPr lang="en-US" dirty="0"/>
              <a:t>(equal red and blue speckles).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3BF88D-5CC5-9A40-8BF4-90DBF8508861}"/>
              </a:ext>
            </a:extLst>
          </p:cNvPr>
          <p:cNvGrpSpPr/>
          <p:nvPr/>
        </p:nvGrpSpPr>
        <p:grpSpPr>
          <a:xfrm>
            <a:off x="2091060" y="3768840"/>
            <a:ext cx="2166840" cy="467280"/>
            <a:chOff x="2091060" y="3768840"/>
            <a:chExt cx="21668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F938AB-7BD2-0D41-B82E-05EA0E97CC0D}"/>
                    </a:ext>
                  </a:extLst>
                </p14:cNvPr>
                <p14:cNvContentPartPr/>
                <p14:nvPr/>
              </p14:nvContentPartPr>
              <p14:xfrm>
                <a:off x="2091060" y="3768840"/>
                <a:ext cx="1017720" cy="45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F938AB-7BD2-0D41-B82E-05EA0E97CC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82420" y="3760200"/>
                  <a:ext cx="10353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B033B-AE4E-274B-8DB1-80E88896B452}"/>
                    </a:ext>
                  </a:extLst>
                </p14:cNvPr>
                <p14:cNvContentPartPr/>
                <p14:nvPr/>
              </p14:nvContentPartPr>
              <p14:xfrm>
                <a:off x="2103660" y="4021560"/>
                <a:ext cx="215424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B033B-AE4E-274B-8DB1-80E88896B4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95020" y="4012560"/>
                  <a:ext cx="217188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63298D-E495-C942-959E-48C49BF7C98B}"/>
                  </a:ext>
                </a:extLst>
              </p14:cNvPr>
              <p14:cNvContentPartPr/>
              <p14:nvPr/>
            </p14:nvContentPartPr>
            <p14:xfrm>
              <a:off x="4074660" y="2312280"/>
              <a:ext cx="1184040" cy="1232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63298D-E495-C942-959E-48C49BF7C9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66020" y="2303640"/>
                <a:ext cx="1201680" cy="12502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79981E-7574-0347-99EF-DD42ABFDCFFE}"/>
              </a:ext>
            </a:extLst>
          </p:cNvPr>
          <p:cNvSpPr txBox="1"/>
          <p:nvPr/>
        </p:nvSpPr>
        <p:spPr>
          <a:xfrm>
            <a:off x="4594860" y="1623060"/>
            <a:ext cx="227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similarly, all blue here </a:t>
            </a:r>
          </a:p>
          <a:p>
            <a:r>
              <a:rPr lang="en-US" dirty="0"/>
              <a:t>becomes speckle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5343-ACA2-B842-AEBB-C206A9F8B353}"/>
              </a:ext>
            </a:extLst>
          </p:cNvPr>
          <p:cNvSpPr txBox="1"/>
          <p:nvPr/>
        </p:nvSpPr>
        <p:spPr>
          <a:xfrm>
            <a:off x="4446270" y="2388870"/>
            <a:ext cx="4434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</a:t>
            </a:r>
            <a:r>
              <a:rPr lang="en-US" sz="2800" dirty="0"/>
              <a:t>NET EFFECT: OBS ARE TELLING US THE FORECAST TROUGH WAS TOO STRONG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8867B-A8F9-0746-930D-7709BDE17B0D}"/>
                  </a:ext>
                </a:extLst>
              </p14:cNvPr>
              <p14:cNvContentPartPr/>
              <p14:nvPr/>
            </p14:nvContentPartPr>
            <p14:xfrm>
              <a:off x="1140003" y="2289265"/>
              <a:ext cx="18720" cy="1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8867B-A8F9-0746-930D-7709BDE17B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1363" y="2280265"/>
                <a:ext cx="36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D54499-AD71-0049-907B-0FB4B8240DFB}"/>
                  </a:ext>
                </a:extLst>
              </p14:cNvPr>
              <p14:cNvContentPartPr/>
              <p14:nvPr/>
            </p14:nvContentPartPr>
            <p14:xfrm>
              <a:off x="2896083" y="2183065"/>
              <a:ext cx="1067760" cy="159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D54499-AD71-0049-907B-0FB4B8240D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87083" y="2174065"/>
                <a:ext cx="1085400" cy="16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2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602E-AE2A-584C-9AB4-74E56EE7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FCF77-C96D-E946-BFC6-EBF024A6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22966"/>
            <a:ext cx="12060950" cy="5016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B4A50-E3C6-FE4E-BB45-A0DDF83A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365125"/>
            <a:ext cx="10551942" cy="1941977"/>
          </a:xfrm>
        </p:spPr>
        <p:txBody>
          <a:bodyPr>
            <a:normAutofit/>
          </a:bodyPr>
          <a:lstStyle/>
          <a:p>
            <a:r>
              <a:rPr lang="en-US" dirty="0"/>
              <a:t>Controlled Vocabularies: </a:t>
            </a:r>
            <a:r>
              <a:rPr lang="en-US" dirty="0" err="1"/>
              <a:t>atmosphere_bdl.mm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dirty="0">
                <a:hlinkClick r:id="rId4"/>
              </a:rPr>
              <a:t>http://proj.badc.rl.ac.uk/pimms/browser/CASCADE/ControlledVocabs/trunk/Software?rev=48&amp;order=size</a:t>
            </a:r>
            <a:br>
              <a:rPr lang="en-US" sz="1800" dirty="0"/>
            </a:br>
            <a:r>
              <a:rPr lang="en-US" sz="1800" dirty="0"/>
              <a:t>Paper about it: </a:t>
            </a:r>
            <a:r>
              <a:rPr lang="en-US" sz="1800" dirty="0">
                <a:hlinkClick r:id="rId5"/>
              </a:rPr>
              <a:t>https://gmd.copernicus.org/articles/7/479/2014/gmd-7-479-2014.pdf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View in </a:t>
            </a:r>
            <a:r>
              <a:rPr lang="en-US" sz="1800" dirty="0" err="1"/>
              <a:t>FreeMind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http://freemind.sourceforge.net/wiki/index.php/Download</a:t>
            </a:r>
            <a:r>
              <a:rPr lang="en-US" sz="1800" dirty="0"/>
              <a:t> or </a:t>
            </a:r>
            <a:r>
              <a:rPr lang="en-US" sz="1800" dirty="0" err="1"/>
              <a:t>MindNode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356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8DC5432-30A3-6848-BCCD-901AB47A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51" y="1475717"/>
            <a:ext cx="9491729" cy="53822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D534-BB0D-ED45-9F7B-9B555F1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"/>
            <a:ext cx="10515600" cy="4351338"/>
          </a:xfrm>
        </p:spPr>
        <p:txBody>
          <a:bodyPr/>
          <a:lstStyle/>
          <a:p>
            <a:r>
              <a:rPr lang="en-US" dirty="0"/>
              <a:t>Similar o-f at all levels (this is aircraft </a:t>
            </a:r>
            <a:r>
              <a:rPr lang="en-US" dirty="0" err="1"/>
              <a:t>obs</a:t>
            </a:r>
            <a:r>
              <a:rPr lang="en-US" dirty="0"/>
              <a:t>, rocked off vertical so you can see the ascents/descents – mainly from Denver it seems). Might it be a mountain effect? Or just this particular northerly wind?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14:cNvPr>
              <p14:cNvContentPartPr/>
              <p14:nvPr/>
            </p14:nvContentPartPr>
            <p14:xfrm>
              <a:off x="2856780" y="2185920"/>
              <a:ext cx="1187280" cy="1682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C07BCC-C6C5-9F4D-B943-0886F1FF06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780" y="2177280"/>
                <a:ext cx="1204920" cy="17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14:cNvPr>
              <p14:cNvContentPartPr/>
              <p14:nvPr/>
            </p14:nvContentPartPr>
            <p14:xfrm>
              <a:off x="-161100" y="197640"/>
              <a:ext cx="1944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F647D4-D0B1-5D44-B3AB-AA2886E56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9740" y="188640"/>
                <a:ext cx="37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14:cNvPr>
              <p14:cNvContentPartPr/>
              <p14:nvPr/>
            </p14:nvContentPartPr>
            <p14:xfrm>
              <a:off x="-688140" y="540000"/>
              <a:ext cx="55800" cy="6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3E856D-8DE8-0C47-BAF9-0C9E92159C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96780" y="531000"/>
                <a:ext cx="7344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C7F7D8-F5E1-7E4F-9337-D466FD67E5F6}"/>
              </a:ext>
            </a:extLst>
          </p:cNvPr>
          <p:cNvSpPr txBox="1"/>
          <p:nvPr/>
        </p:nvSpPr>
        <p:spPr>
          <a:xfrm>
            <a:off x="274320" y="4034790"/>
            <a:ext cx="3772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red here in o-f </a:t>
            </a:r>
          </a:p>
          <a:p>
            <a:r>
              <a:rPr lang="en-US" dirty="0"/>
              <a:t>(</a:t>
            </a:r>
            <a:r>
              <a:rPr lang="en-US" dirty="0" err="1"/>
              <a:t>obs</a:t>
            </a:r>
            <a:r>
              <a:rPr lang="en-US" dirty="0"/>
              <a:t> have stronger southerlies</a:t>
            </a:r>
          </a:p>
          <a:p>
            <a:r>
              <a:rPr lang="en-US" dirty="0"/>
              <a:t>than first guess forecast f), but then </a:t>
            </a:r>
          </a:p>
          <a:p>
            <a:r>
              <a:rPr lang="en-US" dirty="0"/>
              <a:t>the analysis has only random errors</a:t>
            </a:r>
          </a:p>
          <a:p>
            <a:r>
              <a:rPr lang="en-US" dirty="0"/>
              <a:t>(equal red and blue speckles).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9981E-7574-0347-99EF-DD42ABFDCFFE}"/>
              </a:ext>
            </a:extLst>
          </p:cNvPr>
          <p:cNvSpPr txBox="1"/>
          <p:nvPr/>
        </p:nvSpPr>
        <p:spPr>
          <a:xfrm>
            <a:off x="4594860" y="1623060"/>
            <a:ext cx="227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similarly, all blue here </a:t>
            </a:r>
          </a:p>
          <a:p>
            <a:r>
              <a:rPr lang="en-US" dirty="0"/>
              <a:t>becomes speckle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8867B-A8F9-0746-930D-7709BDE17B0D}"/>
                  </a:ext>
                </a:extLst>
              </p14:cNvPr>
              <p14:cNvContentPartPr/>
              <p14:nvPr/>
            </p14:nvContentPartPr>
            <p14:xfrm>
              <a:off x="1140003" y="2289265"/>
              <a:ext cx="18720" cy="1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8867B-A8F9-0746-930D-7709BDE17B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1363" y="2280265"/>
                <a:ext cx="36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D54499-AD71-0049-907B-0FB4B8240DFB}"/>
                  </a:ext>
                </a:extLst>
              </p14:cNvPr>
              <p14:cNvContentPartPr/>
              <p14:nvPr/>
            </p14:nvContentPartPr>
            <p14:xfrm>
              <a:off x="2896083" y="2183065"/>
              <a:ext cx="1067760" cy="159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D54499-AD71-0049-907B-0FB4B8240D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87083" y="2174065"/>
                <a:ext cx="1085400" cy="16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88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EA1A-F523-924E-8A12-470B11DE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5" y="365125"/>
            <a:ext cx="11908664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dvdt_</a:t>
            </a:r>
            <a:r>
              <a:rPr lang="en-US" sz="4000" dirty="0" err="1">
                <a:solidFill>
                  <a:srgbClr val="FF0000"/>
                </a:solidFill>
              </a:rPr>
              <a:t>dyn</a:t>
            </a:r>
            <a:r>
              <a:rPr lang="en-US" sz="4000" dirty="0"/>
              <a:t> acts to propagate troughs and ridges eastward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D534-BB0D-ED45-9F7B-9B555F1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64" y="1683957"/>
            <a:ext cx="10515600" cy="4351338"/>
          </a:xfrm>
        </p:spPr>
        <p:txBody>
          <a:bodyPr/>
          <a:lstStyle/>
          <a:p>
            <a:r>
              <a:rPr lang="en-US" dirty="0"/>
              <a:t>probably mostly -u dv/dx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01E70-B7EA-414C-A04B-FB14748D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397"/>
            <a:ext cx="12192000" cy="46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3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EA1A-F523-924E-8A12-470B11DE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5" y="365125"/>
            <a:ext cx="11908664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dvdt_</a:t>
            </a:r>
            <a:r>
              <a:rPr lang="en-US" sz="4000" dirty="0" err="1">
                <a:solidFill>
                  <a:srgbClr val="FF0000"/>
                </a:solidFill>
              </a:rPr>
              <a:t>ana</a:t>
            </a:r>
            <a:r>
              <a:rPr lang="en-US" sz="4000" dirty="0"/>
              <a:t> is much weaker, spotty (same color range)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8C8CC-A06B-CB44-9711-6C57F063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412"/>
            <a:ext cx="12182483" cy="50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4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EA1A-F523-924E-8A12-470B11DE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21" y="0"/>
            <a:ext cx="10515600" cy="1325563"/>
          </a:xfrm>
        </p:spPr>
        <p:txBody>
          <a:bodyPr/>
          <a:lstStyle/>
          <a:p>
            <a:r>
              <a:rPr lang="en-US" dirty="0" err="1"/>
              <a:t>dvdt_ana</a:t>
            </a:r>
            <a:r>
              <a:rPr lang="en-US" dirty="0"/>
              <a:t> pattern is </a:t>
            </a:r>
            <a:r>
              <a:rPr lang="en-US" dirty="0">
                <a:solidFill>
                  <a:srgbClr val="FF0000"/>
                </a:solidFill>
              </a:rPr>
              <a:t>similar to o-f (all </a:t>
            </a:r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F14B5E-3130-4146-AAC5-63D469CC7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27" y="1030310"/>
            <a:ext cx="10515600" cy="4940591"/>
          </a:xfrm>
        </p:spPr>
        <p:txBody>
          <a:bodyPr/>
          <a:lstStyle/>
          <a:p>
            <a:r>
              <a:rPr lang="en-US" dirty="0"/>
              <a:t>Both are indications of </a:t>
            </a:r>
            <a:r>
              <a:rPr lang="en-US" i="1" dirty="0">
                <a:solidFill>
                  <a:srgbClr val="FF0000"/>
                </a:solidFill>
              </a:rPr>
              <a:t>how observations are criticizing the model (and pushing it toward the observed state)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DAEA62-4AE9-954A-B0DE-5D86081E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5" y="1948908"/>
            <a:ext cx="9398090" cy="4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19A8-B6C0-014A-AD94-79B14A05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MERRA budgets and data resources: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DDFE6-FD2E-7D4C-BDDC-BDA31C98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0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493-B8D4-C64C-976F-9C88106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 in models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Numerics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3478-2E4A-1D45-B09E-6ECE4704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32" y="0"/>
            <a:ext cx="593922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E55DE-C49B-F343-919F-3624ACB76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Hydrostatic vs. non-</a:t>
            </a:r>
          </a:p>
          <a:p>
            <a:r>
              <a:rPr lang="en-US" dirty="0" err="1"/>
              <a:t>Gridpoint</a:t>
            </a:r>
            <a:r>
              <a:rPr lang="en-US" dirty="0"/>
              <a:t> vs. spectral</a:t>
            </a:r>
          </a:p>
          <a:p>
            <a:r>
              <a:rPr lang="en-US" dirty="0"/>
              <a:t>Vertical coordinates</a:t>
            </a:r>
          </a:p>
          <a:p>
            <a:pPr lvl="1"/>
            <a:r>
              <a:rPr lang="en-US" dirty="0"/>
              <a:t>terrain-following (sigma)</a:t>
            </a:r>
          </a:p>
          <a:p>
            <a:pPr lvl="1"/>
            <a:r>
              <a:rPr lang="en-US" dirty="0"/>
              <a:t>isentropic (resolves inversions)</a:t>
            </a:r>
          </a:p>
          <a:p>
            <a:pPr lvl="1"/>
            <a:r>
              <a:rPr lang="en-US" dirty="0"/>
              <a:t>pressure; or hybrid (p away from </a:t>
            </a:r>
            <a:r>
              <a:rPr lang="en-US" dirty="0" err="1"/>
              <a:t>sfc</a:t>
            </a:r>
            <a:r>
              <a:rPr lang="en-US" dirty="0"/>
              <a:t>)</a:t>
            </a:r>
          </a:p>
          <a:p>
            <a:r>
              <a:rPr lang="en-US" dirty="0"/>
              <a:t>Horizontal resolution</a:t>
            </a:r>
          </a:p>
          <a:p>
            <a:pPr lvl="1"/>
            <a:r>
              <a:rPr lang="en-US" dirty="0"/>
              <a:t>about 3 (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dirty="0"/>
              <a:t>) </a:t>
            </a:r>
            <a:r>
              <a:rPr lang="en-US" dirty="0" err="1"/>
              <a:t>gridpoints</a:t>
            </a:r>
            <a:r>
              <a:rPr lang="en-US" dirty="0"/>
              <a:t> per spectral wave</a:t>
            </a:r>
          </a:p>
          <a:p>
            <a:r>
              <a:rPr lang="en-US" dirty="0"/>
              <a:t>Vertical resolution</a:t>
            </a:r>
          </a:p>
          <a:p>
            <a:pPr lvl="1"/>
            <a:r>
              <a:rPr lang="en-US" dirty="0"/>
              <a:t>phenomena: PBL, melting level, tropopause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www.meted.ucar.edu</a:t>
            </a:r>
            <a:r>
              <a:rPr lang="en-US" sz="1200" dirty="0"/>
              <a:t>/</a:t>
            </a:r>
            <a:r>
              <a:rPr lang="en-US" sz="1200" dirty="0" err="1"/>
              <a:t>bom</a:t>
            </a:r>
            <a:r>
              <a:rPr lang="en-US" sz="1200" dirty="0"/>
              <a:t>/</a:t>
            </a:r>
            <a:r>
              <a:rPr lang="en-US" sz="1200" dirty="0" err="1"/>
              <a:t>mstructure_dynamics</a:t>
            </a:r>
            <a:r>
              <a:rPr lang="en-US" sz="1200" dirty="0"/>
              <a:t>/</a:t>
            </a:r>
            <a:r>
              <a:rPr lang="en-US" sz="1200" dirty="0" err="1"/>
              <a:t>print.php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56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FE93-5EEA-E041-B662-387429E5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 in models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Physics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825EC-1395-E149-A785-D7DAB7F7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782"/>
            <a:ext cx="12192000" cy="38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0DBC-53F6-9444-AE42-347F88E4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physical process scheme: </a:t>
            </a:r>
            <a:r>
              <a:rPr lang="en-US" i="1" dirty="0"/>
              <a:t>PBL processes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182E-4FAA-2440-B195-90DE0D1DF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D82AA-7AB8-2549-9353-F216DE4B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59" y="1516896"/>
            <a:ext cx="8808137" cy="53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1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5581-7178-BC46-87AA-93E3297D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 a </a:t>
            </a:r>
            <a:r>
              <a:rPr lang="en-US" dirty="0" err="1"/>
              <a:t>gridbox</a:t>
            </a:r>
            <a:r>
              <a:rPr lang="en-US" dirty="0"/>
              <a:t> animation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E2C651-842E-A046-ADA6-20BC9B316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365" y="1371600"/>
            <a:ext cx="7315200" cy="5486400"/>
          </a:xfrm>
        </p:spPr>
      </p:pic>
    </p:spTree>
    <p:extLst>
      <p:ext uri="{BB962C8B-B14F-4D97-AF65-F5344CB8AC3E}">
        <p14:creationId xmlns:p14="http://schemas.microsoft.com/office/powerpoint/2010/main" val="387371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B89A-1E10-8340-8272-047B90BC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136525"/>
            <a:ext cx="10515600" cy="1325563"/>
          </a:xfrm>
        </p:spPr>
        <p:txBody>
          <a:bodyPr/>
          <a:lstStyle/>
          <a:p>
            <a:r>
              <a:rPr lang="en-US" dirty="0"/>
              <a:t>Assimilation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5153A-7DDC-6D40-B5A0-79DD4DF6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169157"/>
            <a:ext cx="10597763" cy="56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5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7595-9871-2148-87F0-B160195F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 (DA):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5776-A05B-8140-80B0-67946FC02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short-term forecast (“first guess”): on model grid</a:t>
            </a:r>
          </a:p>
          <a:p>
            <a:r>
              <a:rPr lang="en-US" dirty="0"/>
              <a:t>observations (at points; maybe remap onto model </a:t>
            </a:r>
            <a:r>
              <a:rPr lang="en-US" dirty="0" err="1"/>
              <a:t>gridpoints</a:t>
            </a:r>
            <a:r>
              <a:rPr lang="en-US" dirty="0"/>
              <a:t>) </a:t>
            </a:r>
          </a:p>
          <a:p>
            <a:r>
              <a:rPr lang="en-US" dirty="0"/>
              <a:t>quality control, and relative weights (trust) in </a:t>
            </a:r>
            <a:r>
              <a:rPr lang="en-US" dirty="0">
                <a:solidFill>
                  <a:srgbClr val="FF0000"/>
                </a:solidFill>
              </a:rPr>
              <a:t>o-f difference</a:t>
            </a:r>
          </a:p>
          <a:p>
            <a:pPr lvl="1"/>
            <a:r>
              <a:rPr lang="en-US" dirty="0"/>
              <a:t>issues: accuracy, locality incl. timing, representativeness</a:t>
            </a:r>
          </a:p>
          <a:p>
            <a:r>
              <a:rPr lang="en-US" dirty="0"/>
              <a:t>“analysis” – a compromise (weight by relative </a:t>
            </a:r>
            <a:r>
              <a:rPr lang="en-US" dirty="0" err="1"/>
              <a:t>trustedness</a:t>
            </a:r>
            <a:r>
              <a:rPr lang="en-US" dirty="0"/>
              <a:t>)</a:t>
            </a:r>
          </a:p>
          <a:p>
            <a:r>
              <a:rPr lang="en-US" dirty="0"/>
              <a:t>analysis increment </a:t>
            </a:r>
            <a:r>
              <a:rPr lang="en-US" dirty="0">
                <a:solidFill>
                  <a:srgbClr val="FF0000"/>
                </a:solidFill>
              </a:rPr>
              <a:t>a-f is the model field adjustment (impact of </a:t>
            </a:r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o-a should be smaller than o-f </a:t>
            </a:r>
            <a:r>
              <a:rPr lang="en-US" dirty="0"/>
              <a:t>(model state is “drawn toward”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cycling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reanalysis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turn off DA  </a:t>
            </a:r>
            <a:r>
              <a:rPr lang="en-US" i="1" dirty="0">
                <a:sym typeface="Wingdings" pitchFamily="2" charset="2"/>
              </a:rPr>
              <a:t>forecast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i="1" dirty="0">
                <a:sym typeface="Wingdings" pitchFamily="2" charset="2"/>
              </a:rPr>
              <a:t>hindcast or reforecast </a:t>
            </a:r>
            <a:r>
              <a:rPr lang="en-US" dirty="0">
                <a:sym typeface="Wingdings" pitchFamily="2" charset="2"/>
              </a:rPr>
              <a:t>if for a past case)</a:t>
            </a:r>
            <a:endParaRPr lang="en-US" dirty="0"/>
          </a:p>
          <a:p>
            <a:r>
              <a:rPr lang="en-US" dirty="0"/>
              <a:t>long past skill, or no DA </a:t>
            </a:r>
            <a:r>
              <a:rPr lang="en-US" dirty="0">
                <a:sym typeface="Wingdings" pitchFamily="2" charset="2"/>
              </a:rPr>
              <a:t> “simulation”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1613-847D-4B40-93F6-E544AF3E2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that was 3D. 4D sort of “adjusts observation location” to where it was at analysis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7259-D55F-054E-89B4-ACD43B7C1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E4CE-3D79-E144-BB91-E58EC1EB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3589"/>
            <a:ext cx="8858305" cy="52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1089</Words>
  <Application>Microsoft Macintosh PowerPoint</Application>
  <PresentationFormat>Widescreen</PresentationFormat>
  <Paragraphs>105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Symbol</vt:lpstr>
      <vt:lpstr>Office Theme</vt:lpstr>
      <vt:lpstr>Key points about atmosphere models</vt:lpstr>
      <vt:lpstr>Controlled Vocabularies: atmosphere_bdl.mm  http://proj.badc.rl.ac.uk/pimms/browser/CASCADE/ControlledVocabs/trunk/Software?rev=48&amp;order=size Paper about it: https://gmd.copernicus.org/articles/7/479/2014/gmd-7-479-2014.pdf  View in FreeMind http://freemind.sourceforge.net/wiki/index.php/Download or MindNode</vt:lpstr>
      <vt:lpstr>Key issues in models  Numerics </vt:lpstr>
      <vt:lpstr>Key issues in models  Physics </vt:lpstr>
      <vt:lpstr>One physical process scheme: PBL processes </vt:lpstr>
      <vt:lpstr>Cloud in a gridbox animation </vt:lpstr>
      <vt:lpstr>Assimilation </vt:lpstr>
      <vt:lpstr>Data Assimilation (DA): key concepts</vt:lpstr>
      <vt:lpstr>All that was 3D. 4D sort of “adjusts observation location” to where it was at analysis time</vt:lpstr>
      <vt:lpstr>4D-VAR concept in Data Assimilation</vt:lpstr>
      <vt:lpstr>PowerPoint Presentation</vt:lpstr>
      <vt:lpstr>Data exercise with MERRA reanalysis system</vt:lpstr>
      <vt:lpstr>o-f, o-a fields available:</vt:lpstr>
      <vt:lpstr>PowerPoint Presentation</vt:lpstr>
      <vt:lpstr>ANA vs. ASM</vt:lpstr>
      <vt:lpstr>Budgets of wind, q</vt:lpstr>
      <vt:lpstr>ASSIGNMENT: Pick a different date, capture basic set of displays, think about them. Present to class about their meaning. v200 is a good target field</vt:lpstr>
      <vt:lpstr>https://www.spc.noaa.gov/climo/reports/080514_rpts.html </vt:lpstr>
      <vt:lpstr>PowerPoint Presentation</vt:lpstr>
      <vt:lpstr>PowerPoint Presentation</vt:lpstr>
      <vt:lpstr>dvdt_dyn acts to propagate troughs and ridges eastward</vt:lpstr>
      <vt:lpstr>dvdt_ana is much weaker, spotty (same color range) </vt:lpstr>
      <vt:lpstr>dvdt_ana pattern is similar to o-f (all obs!)</vt:lpstr>
      <vt:lpstr>MERRA budgets and data resources: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COMET NWP module  screen captures</dc:title>
  <dc:creator>Mapes, Brian Earle</dc:creator>
  <cp:lastModifiedBy>Mapes, Brian Earle</cp:lastModifiedBy>
  <cp:revision>37</cp:revision>
  <dcterms:created xsi:type="dcterms:W3CDTF">2021-10-19T20:23:55Z</dcterms:created>
  <dcterms:modified xsi:type="dcterms:W3CDTF">2021-10-27T16:22:26Z</dcterms:modified>
</cp:coreProperties>
</file>